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58" r:id="rId4"/>
    <p:sldId id="276" r:id="rId5"/>
    <p:sldId id="259" r:id="rId6"/>
    <p:sldId id="260" r:id="rId7"/>
    <p:sldId id="279" r:id="rId8"/>
    <p:sldId id="272" r:id="rId9"/>
    <p:sldId id="262" r:id="rId10"/>
    <p:sldId id="277" r:id="rId11"/>
    <p:sldId id="278" r:id="rId12"/>
    <p:sldId id="270" r:id="rId13"/>
    <p:sldId id="271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39C39-7637-42FA-8794-2DBEDD09B0AA}" v="112" dt="2024-07-16T12:11:04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22" autoAdjust="0"/>
    <p:restoredTop sz="94660"/>
  </p:normalViewPr>
  <p:slideViewPr>
    <p:cSldViewPr snapToGrid="0">
      <p:cViewPr varScale="1">
        <p:scale>
          <a:sx n="49" d="100"/>
          <a:sy n="49" d="100"/>
        </p:scale>
        <p:origin x="1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na asritha" userId="6470587a94f9b7a8" providerId="LiveId" clId="{EA539C39-7637-42FA-8794-2DBEDD09B0AA}"/>
    <pc:docChg chg="undo custSel addSld delSld modSld sldOrd">
      <pc:chgData name="prajna asritha" userId="6470587a94f9b7a8" providerId="LiveId" clId="{EA539C39-7637-42FA-8794-2DBEDD09B0AA}" dt="2024-07-18T13:03:17.624" v="2479" actId="14100"/>
      <pc:docMkLst>
        <pc:docMk/>
      </pc:docMkLst>
      <pc:sldChg chg="addSp delSp modSp mod">
        <pc:chgData name="prajna asritha" userId="6470587a94f9b7a8" providerId="LiveId" clId="{EA539C39-7637-42FA-8794-2DBEDD09B0AA}" dt="2024-07-16T14:47:49.522" v="2221" actId="478"/>
        <pc:sldMkLst>
          <pc:docMk/>
          <pc:sldMk cId="0" sldId="256"/>
        </pc:sldMkLst>
        <pc:spChg chg="add mod">
          <ac:chgData name="prajna asritha" userId="6470587a94f9b7a8" providerId="LiveId" clId="{EA539C39-7637-42FA-8794-2DBEDD09B0AA}" dt="2024-07-15T20:26:54.576" v="229" actId="1076"/>
          <ac:spMkLst>
            <pc:docMk/>
            <pc:sldMk cId="0" sldId="256"/>
            <ac:spMk id="3" creationId="{0A37D517-7FF6-C4D5-1E5F-603B8936D3FD}"/>
          </ac:spMkLst>
        </pc:spChg>
        <pc:spChg chg="mod">
          <ac:chgData name="prajna asritha" userId="6470587a94f9b7a8" providerId="LiveId" clId="{EA539C39-7637-42FA-8794-2DBEDD09B0AA}" dt="2024-07-15T20:30:13.829" v="441" actId="113"/>
          <ac:spMkLst>
            <pc:docMk/>
            <pc:sldMk cId="0" sldId="256"/>
            <ac:spMk id="4" creationId="{A2282CE1-EC25-36C7-AA6D-EA739B3A852A}"/>
          </ac:spMkLst>
        </pc:spChg>
        <pc:spChg chg="add mod">
          <ac:chgData name="prajna asritha" userId="6470587a94f9b7a8" providerId="LiveId" clId="{EA539C39-7637-42FA-8794-2DBEDD09B0AA}" dt="2024-07-15T22:02:32.738" v="1949" actId="688"/>
          <ac:spMkLst>
            <pc:docMk/>
            <pc:sldMk cId="0" sldId="256"/>
            <ac:spMk id="6" creationId="{3C12E478-68EC-778A-E53E-F67E744C5B70}"/>
          </ac:spMkLst>
        </pc:spChg>
        <pc:spChg chg="mod">
          <ac:chgData name="prajna asritha" userId="6470587a94f9b7a8" providerId="LiveId" clId="{EA539C39-7637-42FA-8794-2DBEDD09B0AA}" dt="2024-07-15T20:30:10.073" v="440" actId="113"/>
          <ac:spMkLst>
            <pc:docMk/>
            <pc:sldMk cId="0" sldId="256"/>
            <ac:spMk id="7" creationId="{1B10DFE2-8200-B50F-6DA1-196F734D1CF7}"/>
          </ac:spMkLst>
        </pc:spChg>
        <pc:spChg chg="add del mod">
          <ac:chgData name="prajna asritha" userId="6470587a94f9b7a8" providerId="LiveId" clId="{EA539C39-7637-42FA-8794-2DBEDD09B0AA}" dt="2024-07-15T20:29:39.200" v="418" actId="1076"/>
          <ac:spMkLst>
            <pc:docMk/>
            <pc:sldMk cId="0" sldId="256"/>
            <ac:spMk id="151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0:30:40.681" v="444" actId="1076"/>
          <ac:spMkLst>
            <pc:docMk/>
            <pc:sldMk cId="0" sldId="256"/>
            <ac:spMk id="156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0:26:54.758" v="230" actId="20577"/>
          <ac:spMkLst>
            <pc:docMk/>
            <pc:sldMk cId="0" sldId="256"/>
            <ac:spMk id="161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0:29:59.027" v="439" actId="20577"/>
          <ac:spMkLst>
            <pc:docMk/>
            <pc:sldMk cId="0" sldId="256"/>
            <ac:spMk id="163" creationId="{00000000-0000-0000-0000-000000000000}"/>
          </ac:spMkLst>
        </pc:spChg>
        <pc:grpChg chg="del">
          <ac:chgData name="prajna asritha" userId="6470587a94f9b7a8" providerId="LiveId" clId="{EA539C39-7637-42FA-8794-2DBEDD09B0AA}" dt="2024-07-15T22:02:06.632" v="1942" actId="478"/>
          <ac:grpSpMkLst>
            <pc:docMk/>
            <pc:sldMk cId="0" sldId="256"/>
            <ac:grpSpMk id="147" creationId="{00000000-0000-0000-0000-000000000000}"/>
          </ac:grpSpMkLst>
        </pc:grpChg>
        <pc:grpChg chg="mod">
          <ac:chgData name="prajna asritha" userId="6470587a94f9b7a8" providerId="LiveId" clId="{EA539C39-7637-42FA-8794-2DBEDD09B0AA}" dt="2024-07-15T20:30:46.727" v="446" actId="1076"/>
          <ac:grpSpMkLst>
            <pc:docMk/>
            <pc:sldMk cId="0" sldId="256"/>
            <ac:grpSpMk id="154" creationId="{00000000-0000-0000-0000-000000000000}"/>
          </ac:grpSpMkLst>
        </pc:grpChg>
        <pc:picChg chg="add del mod">
          <ac:chgData name="prajna asritha" userId="6470587a94f9b7a8" providerId="LiveId" clId="{EA539C39-7637-42FA-8794-2DBEDD09B0AA}" dt="2024-07-16T14:47:42.285" v="2219" actId="478"/>
          <ac:picMkLst>
            <pc:docMk/>
            <pc:sldMk cId="0" sldId="256"/>
            <ac:picMk id="5" creationId="{821D8707-6D2F-17C4-ABD7-BC9BA83AC973}"/>
          </ac:picMkLst>
        </pc:picChg>
        <pc:picChg chg="add del">
          <ac:chgData name="prajna asritha" userId="6470587a94f9b7a8" providerId="LiveId" clId="{EA539C39-7637-42FA-8794-2DBEDD09B0AA}" dt="2024-07-16T14:47:49.522" v="2221" actId="478"/>
          <ac:picMkLst>
            <pc:docMk/>
            <pc:sldMk cId="0" sldId="256"/>
            <ac:picMk id="165" creationId="{00000000-0000-0000-0000-000000000000}"/>
          </ac:picMkLst>
        </pc:picChg>
      </pc:sldChg>
      <pc:sldChg chg="addSp delSp modSp mod">
        <pc:chgData name="prajna asritha" userId="6470587a94f9b7a8" providerId="LiveId" clId="{EA539C39-7637-42FA-8794-2DBEDD09B0AA}" dt="2024-07-16T14:48:00.883" v="2224" actId="478"/>
        <pc:sldMkLst>
          <pc:docMk/>
          <pc:sldMk cId="0" sldId="257"/>
        </pc:sldMkLst>
        <pc:spChg chg="add mod">
          <ac:chgData name="prajna asritha" userId="6470587a94f9b7a8" providerId="LiveId" clId="{EA539C39-7637-42FA-8794-2DBEDD09B0AA}" dt="2024-07-15T20:34:49.166" v="470" actId="1076"/>
          <ac:spMkLst>
            <pc:docMk/>
            <pc:sldMk cId="0" sldId="257"/>
            <ac:spMk id="3" creationId="{42AFA4B6-0CF3-28F5-867A-7EAFCDE9A3BE}"/>
          </ac:spMkLst>
        </pc:spChg>
        <pc:spChg chg="add del mod">
          <ac:chgData name="prajna asritha" userId="6470587a94f9b7a8" providerId="LiveId" clId="{EA539C39-7637-42FA-8794-2DBEDD09B0AA}" dt="2024-07-15T22:03:07.427" v="1953" actId="478"/>
          <ac:spMkLst>
            <pc:docMk/>
            <pc:sldMk cId="0" sldId="257"/>
            <ac:spMk id="7" creationId="{BFAE8DCD-0F46-7AE0-E9A6-91A33D84834B}"/>
          </ac:spMkLst>
        </pc:spChg>
        <pc:spChg chg="add mod">
          <ac:chgData name="prajna asritha" userId="6470587a94f9b7a8" providerId="LiveId" clId="{EA539C39-7637-42FA-8794-2DBEDD09B0AA}" dt="2024-07-15T22:03:16.433" v="1955" actId="1076"/>
          <ac:spMkLst>
            <pc:docMk/>
            <pc:sldMk cId="0" sldId="257"/>
            <ac:spMk id="8" creationId="{D78234C1-C9C8-1012-A2E6-797A04974FC1}"/>
          </ac:spMkLst>
        </pc:spChg>
        <pc:spChg chg="mod">
          <ac:chgData name="prajna asritha" userId="6470587a94f9b7a8" providerId="LiveId" clId="{EA539C39-7637-42FA-8794-2DBEDD09B0AA}" dt="2024-07-15T22:03:03.784" v="1951" actId="1076"/>
          <ac:spMkLst>
            <pc:docMk/>
            <pc:sldMk cId="0" sldId="257"/>
            <ac:spMk id="179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0:35:02.694" v="484" actId="478"/>
          <ac:spMkLst>
            <pc:docMk/>
            <pc:sldMk cId="0" sldId="257"/>
            <ac:spMk id="18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07.812" v="663" actId="478"/>
          <ac:spMkLst>
            <pc:docMk/>
            <pc:sldMk cId="0" sldId="257"/>
            <ac:spMk id="18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05.168" v="662" actId="478"/>
          <ac:spMkLst>
            <pc:docMk/>
            <pc:sldMk cId="0" sldId="257"/>
            <ac:spMk id="182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1:59.785" v="449" actId="478"/>
          <ac:spMkLst>
            <pc:docMk/>
            <pc:sldMk cId="0" sldId="257"/>
            <ac:spMk id="183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1:59.785" v="449" actId="478"/>
          <ac:spMkLst>
            <pc:docMk/>
            <pc:sldMk cId="0" sldId="257"/>
            <ac:spMk id="184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1:59.785" v="449" actId="478"/>
          <ac:spMkLst>
            <pc:docMk/>
            <pc:sldMk cId="0" sldId="257"/>
            <ac:spMk id="185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1:59.785" v="449" actId="478"/>
          <ac:spMkLst>
            <pc:docMk/>
            <pc:sldMk cId="0" sldId="257"/>
            <ac:spMk id="186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1:59.785" v="449" actId="478"/>
          <ac:spMkLst>
            <pc:docMk/>
            <pc:sldMk cId="0" sldId="257"/>
            <ac:spMk id="187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21.108" v="667" actId="478"/>
          <ac:spMkLst>
            <pc:docMk/>
            <pc:sldMk cId="0" sldId="257"/>
            <ac:spMk id="188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25.115" v="668" actId="478"/>
          <ac:spMkLst>
            <pc:docMk/>
            <pc:sldMk cId="0" sldId="257"/>
            <ac:spMk id="189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53:20.054" v="1797" actId="113"/>
          <ac:spMkLst>
            <pc:docMk/>
            <pc:sldMk cId="0" sldId="257"/>
            <ac:spMk id="190" creationId="{00000000-0000-0000-0000-000000000000}"/>
          </ac:spMkLst>
        </pc:spChg>
        <pc:spChg chg="add del mod">
          <ac:chgData name="prajna asritha" userId="6470587a94f9b7a8" providerId="LiveId" clId="{EA539C39-7637-42FA-8794-2DBEDD09B0AA}" dt="2024-07-15T20:39:10.193" v="681" actId="478"/>
          <ac:spMkLst>
            <pc:docMk/>
            <pc:sldMk cId="0" sldId="257"/>
            <ac:spMk id="19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13.013" v="664" actId="478"/>
          <ac:spMkLst>
            <pc:docMk/>
            <pc:sldMk cId="0" sldId="257"/>
            <ac:spMk id="192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38:29.568" v="669" actId="478"/>
          <ac:spMkLst>
            <pc:docMk/>
            <pc:sldMk cId="0" sldId="257"/>
            <ac:spMk id="193" creationId="{00000000-0000-0000-0000-000000000000}"/>
          </ac:spMkLst>
        </pc:spChg>
        <pc:grpChg chg="add del mod">
          <ac:chgData name="prajna asritha" userId="6470587a94f9b7a8" providerId="LiveId" clId="{EA539C39-7637-42FA-8794-2DBEDD09B0AA}" dt="2024-07-15T20:38:18.480" v="666" actId="478"/>
          <ac:grpSpMkLst>
            <pc:docMk/>
            <pc:sldMk cId="0" sldId="257"/>
            <ac:grpSpMk id="171" creationId="{00000000-0000-0000-0000-000000000000}"/>
          </ac:grpSpMkLst>
        </pc:grpChg>
        <pc:grpChg chg="del">
          <ac:chgData name="prajna asritha" userId="6470587a94f9b7a8" providerId="LiveId" clId="{EA539C39-7637-42FA-8794-2DBEDD09B0AA}" dt="2024-07-15T20:31:59.785" v="449" actId="478"/>
          <ac:grpSpMkLst>
            <pc:docMk/>
            <pc:sldMk cId="0" sldId="257"/>
            <ac:grpSpMk id="174" creationId="{00000000-0000-0000-0000-000000000000}"/>
          </ac:grpSpMkLst>
        </pc:grpChg>
        <pc:picChg chg="add mod">
          <ac:chgData name="prajna asritha" userId="6470587a94f9b7a8" providerId="LiveId" clId="{EA539C39-7637-42FA-8794-2DBEDD09B0AA}" dt="2024-07-15T20:34:49.738" v="472" actId="1076"/>
          <ac:picMkLst>
            <pc:docMk/>
            <pc:sldMk cId="0" sldId="257"/>
            <ac:picMk id="2" creationId="{6AEC3B48-4230-C2E7-1405-9C4B0D712C3D}"/>
          </ac:picMkLst>
        </pc:picChg>
        <pc:picChg chg="add del mod">
          <ac:chgData name="prajna asritha" userId="6470587a94f9b7a8" providerId="LiveId" clId="{EA539C39-7637-42FA-8794-2DBEDD09B0AA}" dt="2024-07-16T14:47:59.431" v="2223" actId="478"/>
          <ac:picMkLst>
            <pc:docMk/>
            <pc:sldMk cId="0" sldId="257"/>
            <ac:picMk id="4" creationId="{C7DD5045-25D5-A1D4-4D94-480CC93C6784}"/>
          </ac:picMkLst>
        </pc:picChg>
        <pc:picChg chg="add del mod">
          <ac:chgData name="prajna asritha" userId="6470587a94f9b7a8" providerId="LiveId" clId="{EA539C39-7637-42FA-8794-2DBEDD09B0AA}" dt="2024-07-15T20:54:19.197" v="884" actId="21"/>
          <ac:picMkLst>
            <pc:docMk/>
            <pc:sldMk cId="0" sldId="257"/>
            <ac:picMk id="5" creationId="{FD87B0AA-B360-D1F0-A3F2-79C2B2F8583E}"/>
          </ac:picMkLst>
        </pc:picChg>
        <pc:picChg chg="add del mod">
          <ac:chgData name="prajna asritha" userId="6470587a94f9b7a8" providerId="LiveId" clId="{EA539C39-7637-42FA-8794-2DBEDD09B0AA}" dt="2024-07-16T14:47:52.121" v="2222" actId="478"/>
          <ac:picMkLst>
            <pc:docMk/>
            <pc:sldMk cId="0" sldId="257"/>
            <ac:picMk id="6" creationId="{13F35A04-3E70-155C-1ED9-58B7189FA79C}"/>
          </ac:picMkLst>
        </pc:picChg>
        <pc:picChg chg="del mod">
          <ac:chgData name="prajna asritha" userId="6470587a94f9b7a8" providerId="LiveId" clId="{EA539C39-7637-42FA-8794-2DBEDD09B0AA}" dt="2024-07-16T14:48:00.883" v="2224" actId="478"/>
          <ac:picMkLst>
            <pc:docMk/>
            <pc:sldMk cId="0" sldId="257"/>
            <ac:picMk id="195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0:31:59.785" v="449" actId="478"/>
          <ac:cxnSpMkLst>
            <pc:docMk/>
            <pc:sldMk cId="0" sldId="257"/>
            <ac:cxnSpMk id="178" creationId="{00000000-0000-0000-0000-000000000000}"/>
          </ac:cxnSpMkLst>
        </pc:cxnChg>
      </pc:sldChg>
      <pc:sldChg chg="addSp delSp modSp mod">
        <pc:chgData name="prajna asritha" userId="6470587a94f9b7a8" providerId="LiveId" clId="{EA539C39-7637-42FA-8794-2DBEDD09B0AA}" dt="2024-07-15T22:04:09.106" v="1967" actId="1076"/>
        <pc:sldMkLst>
          <pc:docMk/>
          <pc:sldMk cId="0" sldId="258"/>
        </pc:sldMkLst>
        <pc:spChg chg="add mod">
          <ac:chgData name="prajna asritha" userId="6470587a94f9b7a8" providerId="LiveId" clId="{EA539C39-7637-42FA-8794-2DBEDD09B0AA}" dt="2024-07-15T21:02:41.820" v="1012" actId="12"/>
          <ac:spMkLst>
            <pc:docMk/>
            <pc:sldMk cId="0" sldId="258"/>
            <ac:spMk id="3" creationId="{DA870573-431D-2084-1DE7-F7196044B897}"/>
          </ac:spMkLst>
        </pc:spChg>
        <pc:spChg chg="add del mod">
          <ac:chgData name="prajna asritha" userId="6470587a94f9b7a8" providerId="LiveId" clId="{EA539C39-7637-42FA-8794-2DBEDD09B0AA}" dt="2024-07-15T20:52:30.023" v="865" actId="47"/>
          <ac:spMkLst>
            <pc:docMk/>
            <pc:sldMk cId="0" sldId="258"/>
            <ac:spMk id="5" creationId="{A04B8DCC-06B2-AF55-C7CF-88B0868E22C4}"/>
          </ac:spMkLst>
        </pc:spChg>
        <pc:spChg chg="add mod">
          <ac:chgData name="prajna asritha" userId="6470587a94f9b7a8" providerId="LiveId" clId="{EA539C39-7637-42FA-8794-2DBEDD09B0AA}" dt="2024-07-15T21:02:36.744" v="1011" actId="12"/>
          <ac:spMkLst>
            <pc:docMk/>
            <pc:sldMk cId="0" sldId="258"/>
            <ac:spMk id="7" creationId="{B942EA75-EC16-B25C-203A-5C85A18EF10A}"/>
          </ac:spMkLst>
        </pc:spChg>
        <pc:spChg chg="add mod">
          <ac:chgData name="prajna asritha" userId="6470587a94f9b7a8" providerId="LiveId" clId="{EA539C39-7637-42FA-8794-2DBEDD09B0AA}" dt="2024-07-15T20:52:29.060" v="864" actId="1076"/>
          <ac:spMkLst>
            <pc:docMk/>
            <pc:sldMk cId="0" sldId="258"/>
            <ac:spMk id="8" creationId="{2F54A0C6-E322-3A78-7621-3FAAC02A2C29}"/>
          </ac:spMkLst>
        </pc:spChg>
        <pc:spChg chg="add mod">
          <ac:chgData name="prajna asritha" userId="6470587a94f9b7a8" providerId="LiveId" clId="{EA539C39-7637-42FA-8794-2DBEDD09B0AA}" dt="2024-07-15T22:03:31.701" v="1959" actId="1076"/>
          <ac:spMkLst>
            <pc:docMk/>
            <pc:sldMk cId="0" sldId="258"/>
            <ac:spMk id="10" creationId="{5ED50B2C-92AC-3433-5CA4-E46175A46119}"/>
          </ac:spMkLst>
        </pc:spChg>
        <pc:spChg chg="del">
          <ac:chgData name="prajna asritha" userId="6470587a94f9b7a8" providerId="LiveId" clId="{EA539C39-7637-42FA-8794-2DBEDD09B0AA}" dt="2024-07-15T20:42:20.496" v="773" actId="478"/>
          <ac:spMkLst>
            <pc:docMk/>
            <pc:sldMk cId="0" sldId="258"/>
            <ac:spMk id="208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42:20.496" v="773" actId="478"/>
          <ac:spMkLst>
            <pc:docMk/>
            <pc:sldMk cId="0" sldId="258"/>
            <ac:spMk id="209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42:20.496" v="773" actId="478"/>
          <ac:spMkLst>
            <pc:docMk/>
            <pc:sldMk cId="0" sldId="258"/>
            <ac:spMk id="21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42:20.496" v="773" actId="478"/>
          <ac:spMkLst>
            <pc:docMk/>
            <pc:sldMk cId="0" sldId="258"/>
            <ac:spMk id="21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0:42:08.561" v="771" actId="478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4:09.106" v="1967" actId="1076"/>
          <ac:spMkLst>
            <pc:docMk/>
            <pc:sldMk cId="0" sldId="258"/>
            <ac:spMk id="213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0:57:12.725" v="943" actId="948"/>
          <ac:spMkLst>
            <pc:docMk/>
            <pc:sldMk cId="0" sldId="258"/>
            <ac:spMk id="214" creationId="{00000000-0000-0000-0000-000000000000}"/>
          </ac:spMkLst>
        </pc:spChg>
        <pc:grpChg chg="mod">
          <ac:chgData name="prajna asritha" userId="6470587a94f9b7a8" providerId="LiveId" clId="{EA539C39-7637-42FA-8794-2DBEDD09B0AA}" dt="2024-07-15T20:53:44.775" v="877" actId="1076"/>
          <ac:grpSpMkLst>
            <pc:docMk/>
            <pc:sldMk cId="0" sldId="258"/>
            <ac:grpSpMk id="200" creationId="{00000000-0000-0000-0000-000000000000}"/>
          </ac:grpSpMkLst>
        </pc:grpChg>
        <pc:grpChg chg="del">
          <ac:chgData name="prajna asritha" userId="6470587a94f9b7a8" providerId="LiveId" clId="{EA539C39-7637-42FA-8794-2DBEDD09B0AA}" dt="2024-07-15T20:42:04.479" v="770" actId="478"/>
          <ac:grpSpMkLst>
            <pc:docMk/>
            <pc:sldMk cId="0" sldId="258"/>
            <ac:grpSpMk id="203" creationId="{00000000-0000-0000-0000-000000000000}"/>
          </ac:grpSpMkLst>
        </pc:grpChg>
        <pc:picChg chg="add del mod">
          <ac:chgData name="prajna asritha" userId="6470587a94f9b7a8" providerId="LiveId" clId="{EA539C39-7637-42FA-8794-2DBEDD09B0AA}" dt="2024-07-15T20:54:37.343" v="887" actId="478"/>
          <ac:picMkLst>
            <pc:docMk/>
            <pc:sldMk cId="0" sldId="258"/>
            <ac:picMk id="9" creationId="{FD87B0AA-B360-D1F0-A3F2-79C2B2F8583E}"/>
          </ac:picMkLst>
        </pc:picChg>
        <pc:picChg chg="del mod">
          <ac:chgData name="prajna asritha" userId="6470587a94f9b7a8" providerId="LiveId" clId="{EA539C39-7637-42FA-8794-2DBEDD09B0AA}" dt="2024-07-15T20:44:22.135" v="783" actId="478"/>
          <ac:picMkLst>
            <pc:docMk/>
            <pc:sldMk cId="0" sldId="258"/>
            <ac:picMk id="217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0:42:20.496" v="773" actId="478"/>
          <ac:cxnSpMkLst>
            <pc:docMk/>
            <pc:sldMk cId="0" sldId="258"/>
            <ac:cxnSpMk id="207" creationId="{00000000-0000-0000-0000-000000000000}"/>
          </ac:cxnSpMkLst>
        </pc:cxnChg>
      </pc:sldChg>
      <pc:sldChg chg="addSp delSp modSp mod">
        <pc:chgData name="prajna asritha" userId="6470587a94f9b7a8" providerId="LiveId" clId="{EA539C39-7637-42FA-8794-2DBEDD09B0AA}" dt="2024-07-16T19:04:50.201" v="2271" actId="6549"/>
        <pc:sldMkLst>
          <pc:docMk/>
          <pc:sldMk cId="0" sldId="259"/>
        </pc:sldMkLst>
        <pc:spChg chg="mod">
          <ac:chgData name="prajna asritha" userId="6470587a94f9b7a8" providerId="LiveId" clId="{EA539C39-7637-42FA-8794-2DBEDD09B0AA}" dt="2024-07-15T21:06:05.464" v="1063"/>
          <ac:spMkLst>
            <pc:docMk/>
            <pc:sldMk cId="0" sldId="259"/>
            <ac:spMk id="3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06:05.464" v="1063"/>
          <ac:spMkLst>
            <pc:docMk/>
            <pc:sldMk cId="0" sldId="259"/>
            <ac:spMk id="4" creationId="{00000000-0000-0000-0000-000000000000}"/>
          </ac:spMkLst>
        </pc:spChg>
        <pc:spChg chg="add del">
          <ac:chgData name="prajna asritha" userId="6470587a94f9b7a8" providerId="LiveId" clId="{EA539C39-7637-42FA-8794-2DBEDD09B0AA}" dt="2024-07-15T21:06:15.596" v="1065" actId="22"/>
          <ac:spMkLst>
            <pc:docMk/>
            <pc:sldMk cId="0" sldId="259"/>
            <ac:spMk id="6" creationId="{D7FE9D1F-9673-F35B-A84C-D77A96738427}"/>
          </ac:spMkLst>
        </pc:spChg>
        <pc:spChg chg="add mod">
          <ac:chgData name="prajna asritha" userId="6470587a94f9b7a8" providerId="LiveId" clId="{EA539C39-7637-42FA-8794-2DBEDD09B0AA}" dt="2024-07-16T19:04:50.201" v="2271" actId="6549"/>
          <ac:spMkLst>
            <pc:docMk/>
            <pc:sldMk cId="0" sldId="259"/>
            <ac:spMk id="8" creationId="{EA3D7AB0-B24A-03AD-BBD2-203288AF09DE}"/>
          </ac:spMkLst>
        </pc:spChg>
        <pc:spChg chg="add del mod">
          <ac:chgData name="prajna asritha" userId="6470587a94f9b7a8" providerId="LiveId" clId="{EA539C39-7637-42FA-8794-2DBEDD09B0AA}" dt="2024-07-15T22:05:09.951" v="1987" actId="478"/>
          <ac:spMkLst>
            <pc:docMk/>
            <pc:sldMk cId="0" sldId="259"/>
            <ac:spMk id="9" creationId="{B0109F4B-83FB-D88E-A46D-D3AE116A464E}"/>
          </ac:spMkLst>
        </pc:spChg>
        <pc:spChg chg="add del mod">
          <ac:chgData name="prajna asritha" userId="6470587a94f9b7a8" providerId="LiveId" clId="{EA539C39-7637-42FA-8794-2DBEDD09B0AA}" dt="2024-07-15T22:05:05.652" v="1984" actId="478"/>
          <ac:spMkLst>
            <pc:docMk/>
            <pc:sldMk cId="0" sldId="259"/>
            <ac:spMk id="10" creationId="{19433DB5-58AB-06DE-3CAA-5CD005195228}"/>
          </ac:spMkLst>
        </pc:spChg>
        <pc:spChg chg="add del mod">
          <ac:chgData name="prajna asritha" userId="6470587a94f9b7a8" providerId="LiveId" clId="{EA539C39-7637-42FA-8794-2DBEDD09B0AA}" dt="2024-07-15T22:05:03.769" v="1983" actId="478"/>
          <ac:spMkLst>
            <pc:docMk/>
            <pc:sldMk cId="0" sldId="259"/>
            <ac:spMk id="11" creationId="{BFBBD622-1A3B-5C21-A8E8-D2DD794BE003}"/>
          </ac:spMkLst>
        </pc:spChg>
        <pc:spChg chg="add del mod">
          <ac:chgData name="prajna asritha" userId="6470587a94f9b7a8" providerId="LiveId" clId="{EA539C39-7637-42FA-8794-2DBEDD09B0AA}" dt="2024-07-15T22:04:59.843" v="1982" actId="478"/>
          <ac:spMkLst>
            <pc:docMk/>
            <pc:sldMk cId="0" sldId="259"/>
            <ac:spMk id="12" creationId="{C7008190-3420-2894-D9B7-D7E2D37D0E71}"/>
          </ac:spMkLst>
        </pc:spChg>
        <pc:spChg chg="add del mod">
          <ac:chgData name="prajna asritha" userId="6470587a94f9b7a8" providerId="LiveId" clId="{EA539C39-7637-42FA-8794-2DBEDD09B0AA}" dt="2024-07-15T22:04:33.953" v="1971" actId="478"/>
          <ac:spMkLst>
            <pc:docMk/>
            <pc:sldMk cId="0" sldId="259"/>
            <ac:spMk id="13" creationId="{7D8C0DBF-8260-343D-7712-5E89465B215A}"/>
          </ac:spMkLst>
        </pc:spChg>
        <pc:spChg chg="add del mod">
          <ac:chgData name="prajna asritha" userId="6470587a94f9b7a8" providerId="LiveId" clId="{EA539C39-7637-42FA-8794-2DBEDD09B0AA}" dt="2024-07-15T22:01:26.039" v="1940" actId="478"/>
          <ac:spMkLst>
            <pc:docMk/>
            <pc:sldMk cId="0" sldId="259"/>
            <ac:spMk id="14" creationId="{7ECD9B0F-3BCC-9611-F165-E57AD892E206}"/>
          </ac:spMkLst>
        </pc:spChg>
        <pc:spChg chg="add del mod">
          <ac:chgData name="prajna asritha" userId="6470587a94f9b7a8" providerId="LiveId" clId="{EA539C39-7637-42FA-8794-2DBEDD09B0AA}" dt="2024-07-15T22:01:14.723" v="1937" actId="1076"/>
          <ac:spMkLst>
            <pc:docMk/>
            <pc:sldMk cId="0" sldId="259"/>
            <ac:spMk id="15" creationId="{1413C05B-3CCD-5FD2-2233-886DD2A617F9}"/>
          </ac:spMkLst>
        </pc:spChg>
        <pc:spChg chg="add mod">
          <ac:chgData name="prajna asritha" userId="6470587a94f9b7a8" providerId="LiveId" clId="{EA539C39-7637-42FA-8794-2DBEDD09B0AA}" dt="2024-07-15T22:04:20.055" v="1970" actId="1076"/>
          <ac:spMkLst>
            <pc:docMk/>
            <pc:sldMk cId="0" sldId="259"/>
            <ac:spMk id="16" creationId="{10496EFA-552E-7DEF-E83F-79BD4196581C}"/>
          </ac:spMkLst>
        </pc:spChg>
        <pc:spChg chg="del">
          <ac:chgData name="prajna asritha" userId="6470587a94f9b7a8" providerId="LiveId" clId="{EA539C39-7637-42FA-8794-2DBEDD09B0AA}" dt="2024-07-15T21:05:31.278" v="1034" actId="478"/>
          <ac:spMkLst>
            <pc:docMk/>
            <pc:sldMk cId="0" sldId="259"/>
            <ac:spMk id="23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5:31.278" v="1034" actId="478"/>
          <ac:spMkLst>
            <pc:docMk/>
            <pc:sldMk cId="0" sldId="259"/>
            <ac:spMk id="23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5:31.278" v="1034" actId="478"/>
          <ac:spMkLst>
            <pc:docMk/>
            <pc:sldMk cId="0" sldId="259"/>
            <ac:spMk id="232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5:31.278" v="1034" actId="478"/>
          <ac:spMkLst>
            <pc:docMk/>
            <pc:sldMk cId="0" sldId="259"/>
            <ac:spMk id="233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5:31.278" v="1034" actId="478"/>
          <ac:spMkLst>
            <pc:docMk/>
            <pc:sldMk cId="0" sldId="259"/>
            <ac:spMk id="234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07:57.120" v="1085" actId="948"/>
          <ac:spMkLst>
            <pc:docMk/>
            <pc:sldMk cId="0" sldId="259"/>
            <ac:spMk id="235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4:17.246" v="1969" actId="1076"/>
          <ac:spMkLst>
            <pc:docMk/>
            <pc:sldMk cId="0" sldId="259"/>
            <ac:spMk id="236" creationId="{00000000-0000-0000-0000-000000000000}"/>
          </ac:spMkLst>
        </pc:spChg>
        <pc:grpChg chg="add mod">
          <ac:chgData name="prajna asritha" userId="6470587a94f9b7a8" providerId="LiveId" clId="{EA539C39-7637-42FA-8794-2DBEDD09B0AA}" dt="2024-07-15T21:06:05.464" v="1063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prajna asritha" userId="6470587a94f9b7a8" providerId="LiveId" clId="{EA539C39-7637-42FA-8794-2DBEDD09B0AA}" dt="2024-07-15T21:05:31.278" v="1034" actId="478"/>
          <ac:grpSpMkLst>
            <pc:docMk/>
            <pc:sldMk cId="0" sldId="259"/>
            <ac:grpSpMk id="222" creationId="{00000000-0000-0000-0000-000000000000}"/>
          </ac:grpSpMkLst>
        </pc:grpChg>
        <pc:grpChg chg="add del mod">
          <ac:chgData name="prajna asritha" userId="6470587a94f9b7a8" providerId="LiveId" clId="{EA539C39-7637-42FA-8794-2DBEDD09B0AA}" dt="2024-07-15T22:05:08.559" v="1986" actId="478"/>
          <ac:grpSpMkLst>
            <pc:docMk/>
            <pc:sldMk cId="0" sldId="259"/>
            <ac:grpSpMk id="227" creationId="{00000000-0000-0000-0000-000000000000}"/>
          </ac:grpSpMkLst>
        </pc:grpChg>
        <pc:picChg chg="add del mod">
          <ac:chgData name="prajna asritha" userId="6470587a94f9b7a8" providerId="LiveId" clId="{EA539C39-7637-42FA-8794-2DBEDD09B0AA}" dt="2024-07-15T21:08:11.159" v="1089" actId="478"/>
          <ac:picMkLst>
            <pc:docMk/>
            <pc:sldMk cId="0" sldId="259"/>
            <ac:picMk id="238" creationId="{00000000-0000-0000-0000-000000000000}"/>
          </ac:picMkLst>
        </pc:picChg>
        <pc:picChg chg="del">
          <ac:chgData name="prajna asritha" userId="6470587a94f9b7a8" providerId="LiveId" clId="{EA539C39-7637-42FA-8794-2DBEDD09B0AA}" dt="2024-07-15T21:05:19.748" v="1033" actId="478"/>
          <ac:picMkLst>
            <pc:docMk/>
            <pc:sldMk cId="0" sldId="259"/>
            <ac:picMk id="239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1:05:31.278" v="1034" actId="478"/>
          <ac:cxnSpMkLst>
            <pc:docMk/>
            <pc:sldMk cId="0" sldId="259"/>
            <ac:cxnSpMk id="226" creationId="{00000000-0000-0000-0000-000000000000}"/>
          </ac:cxnSpMkLst>
        </pc:cxnChg>
      </pc:sldChg>
      <pc:sldChg chg="addSp delSp modSp mod">
        <pc:chgData name="prajna asritha" userId="6470587a94f9b7a8" providerId="LiveId" clId="{EA539C39-7637-42FA-8794-2DBEDD09B0AA}" dt="2024-07-16T12:11:52.902" v="2207" actId="113"/>
        <pc:sldMkLst>
          <pc:docMk/>
          <pc:sldMk cId="0" sldId="260"/>
        </pc:sldMkLst>
        <pc:spChg chg="add mod">
          <ac:chgData name="prajna asritha" userId="6470587a94f9b7a8" providerId="LiveId" clId="{EA539C39-7637-42FA-8794-2DBEDD09B0AA}" dt="2024-07-15T21:12:00.544" v="1125" actId="1076"/>
          <ac:spMkLst>
            <pc:docMk/>
            <pc:sldMk cId="0" sldId="260"/>
            <ac:spMk id="3" creationId="{CC553AB0-8B47-EF9B-68ED-75448EF19B44}"/>
          </ac:spMkLst>
        </pc:spChg>
        <pc:spChg chg="add mod">
          <ac:chgData name="prajna asritha" userId="6470587a94f9b7a8" providerId="LiveId" clId="{EA539C39-7637-42FA-8794-2DBEDD09B0AA}" dt="2024-07-16T12:11:52.902" v="2207" actId="113"/>
          <ac:spMkLst>
            <pc:docMk/>
            <pc:sldMk cId="0" sldId="260"/>
            <ac:spMk id="6" creationId="{A6B22907-30F2-16B8-F854-F82C68FDE1FA}"/>
          </ac:spMkLst>
        </pc:spChg>
        <pc:spChg chg="mod">
          <ac:chgData name="prajna asritha" userId="6470587a94f9b7a8" providerId="LiveId" clId="{EA539C39-7637-42FA-8794-2DBEDD09B0AA}" dt="2024-07-15T21:22:20.282" v="1317"/>
          <ac:spMkLst>
            <pc:docMk/>
            <pc:sldMk cId="0" sldId="260"/>
            <ac:spMk id="14" creationId="{2ECB1C5B-9A01-A19F-FE7B-9AF3BD9D6C04}"/>
          </ac:spMkLst>
        </pc:spChg>
        <pc:spChg chg="mod">
          <ac:chgData name="prajna asritha" userId="6470587a94f9b7a8" providerId="LiveId" clId="{EA539C39-7637-42FA-8794-2DBEDD09B0AA}" dt="2024-07-15T21:22:20.282" v="1317"/>
          <ac:spMkLst>
            <pc:docMk/>
            <pc:sldMk cId="0" sldId="260"/>
            <ac:spMk id="15" creationId="{A683B3E1-BB50-3933-852A-10298B1446E7}"/>
          </ac:spMkLst>
        </pc:spChg>
        <pc:spChg chg="add mod">
          <ac:chgData name="prajna asritha" userId="6470587a94f9b7a8" providerId="LiveId" clId="{EA539C39-7637-42FA-8794-2DBEDD09B0AA}" dt="2024-07-15T22:05:41.869" v="1994"/>
          <ac:spMkLst>
            <pc:docMk/>
            <pc:sldMk cId="0" sldId="260"/>
            <ac:spMk id="16" creationId="{FEBFFEDA-E1CA-9800-FE95-C936BE5B2A86}"/>
          </ac:spMkLst>
        </pc:spChg>
        <pc:spChg chg="del">
          <ac:chgData name="prajna asritha" userId="6470587a94f9b7a8" providerId="LiveId" clId="{EA539C39-7637-42FA-8794-2DBEDD09B0AA}" dt="2024-07-15T21:09:31.606" v="1098" actId="478"/>
          <ac:spMkLst>
            <pc:docMk/>
            <pc:sldMk cId="0" sldId="260"/>
            <ac:spMk id="254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9:31.606" v="1098" actId="478"/>
          <ac:spMkLst>
            <pc:docMk/>
            <pc:sldMk cId="0" sldId="260"/>
            <ac:spMk id="255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9:31.606" v="1098" actId="478"/>
          <ac:spMkLst>
            <pc:docMk/>
            <pc:sldMk cId="0" sldId="260"/>
            <ac:spMk id="256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9:31.606" v="1098" actId="478"/>
          <ac:spMkLst>
            <pc:docMk/>
            <pc:sldMk cId="0" sldId="260"/>
            <ac:spMk id="257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09:31.606" v="1098" actId="478"/>
          <ac:spMkLst>
            <pc:docMk/>
            <pc:sldMk cId="0" sldId="260"/>
            <ac:spMk id="258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5:47.865" v="1995" actId="1076"/>
          <ac:spMkLst>
            <pc:docMk/>
            <pc:sldMk cId="0" sldId="260"/>
            <ac:spMk id="259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14:48.650" v="1170" actId="478"/>
          <ac:spMkLst>
            <pc:docMk/>
            <pc:sldMk cId="0" sldId="260"/>
            <ac:spMk id="260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13:46.282" v="1144" actId="478"/>
          <ac:spMkLst>
            <pc:docMk/>
            <pc:sldMk cId="0" sldId="260"/>
            <ac:spMk id="261" creationId="{00000000-0000-0000-0000-000000000000}"/>
          </ac:spMkLst>
        </pc:spChg>
        <pc:spChg chg="mod">
          <ac:chgData name="prajna asritha" userId="6470587a94f9b7a8" providerId="LiveId" clId="{EA539C39-7637-42FA-8794-2DBEDD09B0AA}" dt="2024-07-16T12:11:49.539" v="2206" actId="113"/>
          <ac:spMkLst>
            <pc:docMk/>
            <pc:sldMk cId="0" sldId="260"/>
            <ac:spMk id="262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4:52.488" v="1171" actId="478"/>
          <ac:spMkLst>
            <pc:docMk/>
            <pc:sldMk cId="0" sldId="260"/>
            <ac:spMk id="263" creationId="{00000000-0000-0000-0000-000000000000}"/>
          </ac:spMkLst>
        </pc:spChg>
        <pc:grpChg chg="add mod">
          <ac:chgData name="prajna asritha" userId="6470587a94f9b7a8" providerId="LiveId" clId="{EA539C39-7637-42FA-8794-2DBEDD09B0AA}" dt="2024-07-15T21:22:24.343" v="1319" actId="1076"/>
          <ac:grpSpMkLst>
            <pc:docMk/>
            <pc:sldMk cId="0" sldId="260"/>
            <ac:grpSpMk id="13" creationId="{363ABB7E-F8AF-D7EA-046C-64BED56735B1}"/>
          </ac:grpSpMkLst>
        </pc:grpChg>
        <pc:grpChg chg="del">
          <ac:chgData name="prajna asritha" userId="6470587a94f9b7a8" providerId="LiveId" clId="{EA539C39-7637-42FA-8794-2DBEDD09B0AA}" dt="2024-07-15T21:09:31.606" v="1098" actId="478"/>
          <ac:grpSpMkLst>
            <pc:docMk/>
            <pc:sldMk cId="0" sldId="260"/>
            <ac:grpSpMk id="244" creationId="{00000000-0000-0000-0000-000000000000}"/>
          </ac:grpSpMkLst>
        </pc:grpChg>
        <pc:grpChg chg="mod">
          <ac:chgData name="prajna asritha" userId="6470587a94f9b7a8" providerId="LiveId" clId="{EA539C39-7637-42FA-8794-2DBEDD09B0AA}" dt="2024-07-15T21:11:16.403" v="1116" actId="1076"/>
          <ac:grpSpMkLst>
            <pc:docMk/>
            <pc:sldMk cId="0" sldId="260"/>
            <ac:grpSpMk id="249" creationId="{00000000-0000-0000-0000-000000000000}"/>
          </ac:grpSpMkLst>
        </pc:grpChg>
        <pc:picChg chg="add mod">
          <ac:chgData name="prajna asritha" userId="6470587a94f9b7a8" providerId="LiveId" clId="{EA539C39-7637-42FA-8794-2DBEDD09B0AA}" dt="2024-07-15T21:14:12.481" v="1160" actId="1076"/>
          <ac:picMkLst>
            <pc:docMk/>
            <pc:sldMk cId="0" sldId="260"/>
            <ac:picMk id="4" creationId="{C42C51E9-57D9-7E3F-18F6-0392738E8D9A}"/>
          </ac:picMkLst>
        </pc:picChg>
        <pc:picChg chg="add mod">
          <ac:chgData name="prajna asritha" userId="6470587a94f9b7a8" providerId="LiveId" clId="{EA539C39-7637-42FA-8794-2DBEDD09B0AA}" dt="2024-07-15T21:15:13.702" v="1177" actId="14100"/>
          <ac:picMkLst>
            <pc:docMk/>
            <pc:sldMk cId="0" sldId="260"/>
            <ac:picMk id="10" creationId="{7D18B3F3-9B87-8902-F704-2432EBD63DF7}"/>
          </ac:picMkLst>
        </pc:picChg>
        <pc:picChg chg="del mod">
          <ac:chgData name="prajna asritha" userId="6470587a94f9b7a8" providerId="LiveId" clId="{EA539C39-7637-42FA-8794-2DBEDD09B0AA}" dt="2024-07-15T21:15:47.994" v="1187" actId="478"/>
          <ac:picMkLst>
            <pc:docMk/>
            <pc:sldMk cId="0" sldId="260"/>
            <ac:picMk id="264" creationId="{00000000-0000-0000-0000-000000000000}"/>
          </ac:picMkLst>
        </pc:picChg>
        <pc:picChg chg="del mod">
          <ac:chgData name="prajna asritha" userId="6470587a94f9b7a8" providerId="LiveId" clId="{EA539C39-7637-42FA-8794-2DBEDD09B0AA}" dt="2024-07-15T21:14:24.384" v="1164" actId="478"/>
          <ac:picMkLst>
            <pc:docMk/>
            <pc:sldMk cId="0" sldId="260"/>
            <ac:picMk id="265" creationId="{00000000-0000-0000-0000-000000000000}"/>
          </ac:picMkLst>
        </pc:picChg>
        <pc:picChg chg="del mod">
          <ac:chgData name="prajna asritha" userId="6470587a94f9b7a8" providerId="LiveId" clId="{EA539C39-7637-42FA-8794-2DBEDD09B0AA}" dt="2024-07-15T21:15:46.230" v="1186" actId="478"/>
          <ac:picMkLst>
            <pc:docMk/>
            <pc:sldMk cId="0" sldId="260"/>
            <ac:picMk id="266" creationId="{00000000-0000-0000-0000-000000000000}"/>
          </ac:picMkLst>
        </pc:picChg>
        <pc:picChg chg="del mod">
          <ac:chgData name="prajna asritha" userId="6470587a94f9b7a8" providerId="LiveId" clId="{EA539C39-7637-42FA-8794-2DBEDD09B0AA}" dt="2024-07-15T21:13:38.088" v="1140" actId="478"/>
          <ac:picMkLst>
            <pc:docMk/>
            <pc:sldMk cId="0" sldId="260"/>
            <ac:picMk id="267" creationId="{00000000-0000-0000-0000-000000000000}"/>
          </ac:picMkLst>
        </pc:picChg>
        <pc:picChg chg="del mod">
          <ac:chgData name="prajna asritha" userId="6470587a94f9b7a8" providerId="LiveId" clId="{EA539C39-7637-42FA-8794-2DBEDD09B0AA}" dt="2024-07-15T21:15:43.670" v="1185" actId="478"/>
          <ac:picMkLst>
            <pc:docMk/>
            <pc:sldMk cId="0" sldId="260"/>
            <ac:picMk id="268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1:09:31.606" v="1098" actId="478"/>
          <ac:cxnSpMkLst>
            <pc:docMk/>
            <pc:sldMk cId="0" sldId="260"/>
            <ac:cxnSpMk id="248" creationId="{00000000-0000-0000-0000-000000000000}"/>
          </ac:cxnSpMkLst>
        </pc:cxnChg>
        <pc:cxnChg chg="mod">
          <ac:chgData name="prajna asritha" userId="6470587a94f9b7a8" providerId="LiveId" clId="{EA539C39-7637-42FA-8794-2DBEDD09B0AA}" dt="2024-07-15T21:15:58.601" v="1190" actId="14100"/>
          <ac:cxnSpMkLst>
            <pc:docMk/>
            <pc:sldMk cId="0" sldId="260"/>
            <ac:cxnSpMk id="253" creationId="{00000000-0000-0000-0000-000000000000}"/>
          </ac:cxnSpMkLst>
        </pc:cxnChg>
      </pc:sldChg>
      <pc:sldChg chg="addSp delSp modSp del mod">
        <pc:chgData name="prajna asritha" userId="6470587a94f9b7a8" providerId="LiveId" clId="{EA539C39-7637-42FA-8794-2DBEDD09B0AA}" dt="2024-07-15T21:27:55.770" v="1384" actId="47"/>
        <pc:sldMkLst>
          <pc:docMk/>
          <pc:sldMk cId="0" sldId="261"/>
        </pc:sldMkLst>
        <pc:spChg chg="add mod">
          <ac:chgData name="prajna asritha" userId="6470587a94f9b7a8" providerId="LiveId" clId="{EA539C39-7637-42FA-8794-2DBEDD09B0AA}" dt="2024-07-15T21:22:54.693" v="1327" actId="1076"/>
          <ac:spMkLst>
            <pc:docMk/>
            <pc:sldMk cId="0" sldId="261"/>
            <ac:spMk id="3" creationId="{F50FA6FC-5829-5AC3-6596-651688B70AAC}"/>
          </ac:spMkLst>
        </pc:spChg>
        <pc:spChg chg="add mod">
          <ac:chgData name="prajna asritha" userId="6470587a94f9b7a8" providerId="LiveId" clId="{EA539C39-7637-42FA-8794-2DBEDD09B0AA}" dt="2024-07-15T21:17:30.864" v="1198" actId="1076"/>
          <ac:spMkLst>
            <pc:docMk/>
            <pc:sldMk cId="0" sldId="261"/>
            <ac:spMk id="5" creationId="{A0AC7F23-E75E-7C22-8511-958C87234DCA}"/>
          </ac:spMkLst>
        </pc:spChg>
        <pc:spChg chg="add mod">
          <ac:chgData name="prajna asritha" userId="6470587a94f9b7a8" providerId="LiveId" clId="{EA539C39-7637-42FA-8794-2DBEDD09B0AA}" dt="2024-07-15T21:22:28.815" v="1320"/>
          <ac:spMkLst>
            <pc:docMk/>
            <pc:sldMk cId="0" sldId="261"/>
            <ac:spMk id="6" creationId="{A5DF7736-3F8B-AD0F-3FF5-841C9DC47A1E}"/>
          </ac:spMkLst>
        </pc:spChg>
        <pc:spChg chg="add mod">
          <ac:chgData name="prajna asritha" userId="6470587a94f9b7a8" providerId="LiveId" clId="{EA539C39-7637-42FA-8794-2DBEDD09B0AA}" dt="2024-07-15T21:22:30.360" v="1321"/>
          <ac:spMkLst>
            <pc:docMk/>
            <pc:sldMk cId="0" sldId="261"/>
            <ac:spMk id="7" creationId="{CA1B6A2C-1063-77BD-CDD0-5F4A6DA33A69}"/>
          </ac:spMkLst>
        </pc:spChg>
        <pc:spChg chg="add mod">
          <ac:chgData name="prajna asritha" userId="6470587a94f9b7a8" providerId="LiveId" clId="{EA539C39-7637-42FA-8794-2DBEDD09B0AA}" dt="2024-07-15T21:22:31.160" v="1322"/>
          <ac:spMkLst>
            <pc:docMk/>
            <pc:sldMk cId="0" sldId="261"/>
            <ac:spMk id="8" creationId="{F9AF2F31-F6DA-0EAC-ACB7-7E01F5449FA0}"/>
          </ac:spMkLst>
        </pc:spChg>
        <pc:spChg chg="mod">
          <ac:chgData name="prajna asritha" userId="6470587a94f9b7a8" providerId="LiveId" clId="{EA539C39-7637-42FA-8794-2DBEDD09B0AA}" dt="2024-07-15T21:22:41.216" v="1324"/>
          <ac:spMkLst>
            <pc:docMk/>
            <pc:sldMk cId="0" sldId="261"/>
            <ac:spMk id="10" creationId="{DCD22FC2-C310-5582-F2A8-DBA444A189FD}"/>
          </ac:spMkLst>
        </pc:spChg>
        <pc:spChg chg="mod">
          <ac:chgData name="prajna asritha" userId="6470587a94f9b7a8" providerId="LiveId" clId="{EA539C39-7637-42FA-8794-2DBEDD09B0AA}" dt="2024-07-15T21:22:41.216" v="1324"/>
          <ac:spMkLst>
            <pc:docMk/>
            <pc:sldMk cId="0" sldId="261"/>
            <ac:spMk id="11" creationId="{27978893-33E0-EBF6-A7A0-BA2BD79E713D}"/>
          </ac:spMkLst>
        </pc:spChg>
        <pc:spChg chg="del mod topLvl">
          <ac:chgData name="prajna asritha" userId="6470587a94f9b7a8" providerId="LiveId" clId="{EA539C39-7637-42FA-8794-2DBEDD09B0AA}" dt="2024-07-15T21:18:28.090" v="1214" actId="21"/>
          <ac:spMkLst>
            <pc:docMk/>
            <pc:sldMk cId="0" sldId="261"/>
            <ac:spMk id="279" creationId="{00000000-0000-0000-0000-000000000000}"/>
          </ac:spMkLst>
        </pc:spChg>
        <pc:spChg chg="add del mod topLvl">
          <ac:chgData name="prajna asritha" userId="6470587a94f9b7a8" providerId="LiveId" clId="{EA539C39-7637-42FA-8794-2DBEDD09B0AA}" dt="2024-07-15T21:18:25.547" v="1213" actId="21"/>
          <ac:spMkLst>
            <pc:docMk/>
            <pc:sldMk cId="0" sldId="261"/>
            <ac:spMk id="28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6:45.053" v="1192" actId="478"/>
          <ac:spMkLst>
            <pc:docMk/>
            <pc:sldMk cId="0" sldId="261"/>
            <ac:spMk id="288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6:45.053" v="1192" actId="478"/>
          <ac:spMkLst>
            <pc:docMk/>
            <pc:sldMk cId="0" sldId="261"/>
            <ac:spMk id="289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6:45.053" v="1192" actId="478"/>
          <ac:spMkLst>
            <pc:docMk/>
            <pc:sldMk cId="0" sldId="261"/>
            <ac:spMk id="29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6:45.053" v="1192" actId="478"/>
          <ac:spMkLst>
            <pc:docMk/>
            <pc:sldMk cId="0" sldId="261"/>
            <ac:spMk id="29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16:45.053" v="1192" actId="478"/>
          <ac:spMkLst>
            <pc:docMk/>
            <pc:sldMk cId="0" sldId="261"/>
            <ac:spMk id="292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20:57.022" v="1281" actId="255"/>
          <ac:spMkLst>
            <pc:docMk/>
            <pc:sldMk cId="0" sldId="261"/>
            <ac:spMk id="293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21:41.872" v="1315" actId="20577"/>
          <ac:spMkLst>
            <pc:docMk/>
            <pc:sldMk cId="0" sldId="261"/>
            <ac:spMk id="294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22:35.201" v="1323"/>
          <ac:spMkLst>
            <pc:docMk/>
            <pc:sldMk cId="0" sldId="261"/>
            <ac:spMk id="295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21:13.974" v="1306" actId="20577"/>
          <ac:spMkLst>
            <pc:docMk/>
            <pc:sldMk cId="0" sldId="261"/>
            <ac:spMk id="296" creationId="{00000000-0000-0000-0000-000000000000}"/>
          </ac:spMkLst>
        </pc:spChg>
        <pc:grpChg chg="add mod">
          <ac:chgData name="prajna asritha" userId="6470587a94f9b7a8" providerId="LiveId" clId="{EA539C39-7637-42FA-8794-2DBEDD09B0AA}" dt="2024-07-15T21:22:55.172" v="1328" actId="1076"/>
          <ac:grpSpMkLst>
            <pc:docMk/>
            <pc:sldMk cId="0" sldId="261"/>
            <ac:grpSpMk id="9" creationId="{65D7066D-EDCA-A51E-40AE-2FB196C06C7A}"/>
          </ac:grpSpMkLst>
        </pc:grpChg>
        <pc:grpChg chg="del">
          <ac:chgData name="prajna asritha" userId="6470587a94f9b7a8" providerId="LiveId" clId="{EA539C39-7637-42FA-8794-2DBEDD09B0AA}" dt="2024-07-15T21:16:45.053" v="1192" actId="478"/>
          <ac:grpSpMkLst>
            <pc:docMk/>
            <pc:sldMk cId="0" sldId="261"/>
            <ac:grpSpMk id="273" creationId="{00000000-0000-0000-0000-000000000000}"/>
          </ac:grpSpMkLst>
        </pc:grpChg>
        <pc:grpChg chg="add del mod">
          <ac:chgData name="prajna asritha" userId="6470587a94f9b7a8" providerId="LiveId" clId="{EA539C39-7637-42FA-8794-2DBEDD09B0AA}" dt="2024-07-15T21:18:25.547" v="1213" actId="21"/>
          <ac:grpSpMkLst>
            <pc:docMk/>
            <pc:sldMk cId="0" sldId="261"/>
            <ac:grpSpMk id="278" creationId="{00000000-0000-0000-0000-000000000000}"/>
          </ac:grpSpMkLst>
        </pc:grpChg>
        <pc:grpChg chg="mod">
          <ac:chgData name="prajna asritha" userId="6470587a94f9b7a8" providerId="LiveId" clId="{EA539C39-7637-42FA-8794-2DBEDD09B0AA}" dt="2024-07-15T21:20:39.546" v="1263" actId="1076"/>
          <ac:grpSpMkLst>
            <pc:docMk/>
            <pc:sldMk cId="0" sldId="261"/>
            <ac:grpSpMk id="281" creationId="{00000000-0000-0000-0000-000000000000}"/>
          </ac:grpSpMkLst>
        </pc:grpChg>
        <pc:grpChg chg="mod">
          <ac:chgData name="prajna asritha" userId="6470587a94f9b7a8" providerId="LiveId" clId="{EA539C39-7637-42FA-8794-2DBEDD09B0AA}" dt="2024-07-15T21:20:39.546" v="1263" actId="1076"/>
          <ac:grpSpMkLst>
            <pc:docMk/>
            <pc:sldMk cId="0" sldId="261"/>
            <ac:grpSpMk id="284" creationId="{00000000-0000-0000-0000-000000000000}"/>
          </ac:grpSpMkLst>
        </pc:grpChg>
        <pc:cxnChg chg="del">
          <ac:chgData name="prajna asritha" userId="6470587a94f9b7a8" providerId="LiveId" clId="{EA539C39-7637-42FA-8794-2DBEDD09B0AA}" dt="2024-07-15T21:16:45.053" v="1192" actId="478"/>
          <ac:cxnSpMkLst>
            <pc:docMk/>
            <pc:sldMk cId="0" sldId="261"/>
            <ac:cxnSpMk id="277" creationId="{00000000-0000-0000-0000-000000000000}"/>
          </ac:cxnSpMkLst>
        </pc:cxnChg>
      </pc:sldChg>
      <pc:sldChg chg="addSp delSp modSp mod modNotes">
        <pc:chgData name="prajna asritha" userId="6470587a94f9b7a8" providerId="LiveId" clId="{EA539C39-7637-42FA-8794-2DBEDD09B0AA}" dt="2024-07-15T22:06:08.538" v="1999" actId="1076"/>
        <pc:sldMkLst>
          <pc:docMk/>
          <pc:sldMk cId="0" sldId="262"/>
        </pc:sldMkLst>
        <pc:spChg chg="add">
          <ac:chgData name="prajna asritha" userId="6470587a94f9b7a8" providerId="LiveId" clId="{EA539C39-7637-42FA-8794-2DBEDD09B0AA}" dt="2024-07-15T21:28:14.642" v="1385"/>
          <ac:spMkLst>
            <pc:docMk/>
            <pc:sldMk cId="0" sldId="262"/>
            <ac:spMk id="2" creationId="{E80DDCA6-FC47-28B8-27F9-5F874585B9C9}"/>
          </ac:spMkLst>
        </pc:spChg>
        <pc:spChg chg="add">
          <ac:chgData name="prajna asritha" userId="6470587a94f9b7a8" providerId="LiveId" clId="{EA539C39-7637-42FA-8794-2DBEDD09B0AA}" dt="2024-07-15T21:28:14.642" v="1385"/>
          <ac:spMkLst>
            <pc:docMk/>
            <pc:sldMk cId="0" sldId="262"/>
            <ac:spMk id="3" creationId="{C36FE14B-E271-1783-C077-1F5FCF6FA582}"/>
          </ac:spMkLst>
        </pc:spChg>
        <pc:spChg chg="add">
          <ac:chgData name="prajna asritha" userId="6470587a94f9b7a8" providerId="LiveId" clId="{EA539C39-7637-42FA-8794-2DBEDD09B0AA}" dt="2024-07-15T21:28:14.642" v="1385"/>
          <ac:spMkLst>
            <pc:docMk/>
            <pc:sldMk cId="0" sldId="262"/>
            <ac:spMk id="4" creationId="{AFA2E5C3-4B7E-A3B0-6C2E-78DB93049009}"/>
          </ac:spMkLst>
        </pc:spChg>
        <pc:spChg chg="add">
          <ac:chgData name="prajna asritha" userId="6470587a94f9b7a8" providerId="LiveId" clId="{EA539C39-7637-42FA-8794-2DBEDD09B0AA}" dt="2024-07-15T21:28:22.198" v="1387"/>
          <ac:spMkLst>
            <pc:docMk/>
            <pc:sldMk cId="0" sldId="262"/>
            <ac:spMk id="5" creationId="{04F31346-F096-E856-31EA-0D4D17C82927}"/>
          </ac:spMkLst>
        </pc:spChg>
        <pc:spChg chg="add">
          <ac:chgData name="prajna asritha" userId="6470587a94f9b7a8" providerId="LiveId" clId="{EA539C39-7637-42FA-8794-2DBEDD09B0AA}" dt="2024-07-15T21:28:22.198" v="1387"/>
          <ac:spMkLst>
            <pc:docMk/>
            <pc:sldMk cId="0" sldId="262"/>
            <ac:spMk id="6" creationId="{430550AD-8DBE-0126-B188-52FE628A1915}"/>
          </ac:spMkLst>
        </pc:spChg>
        <pc:spChg chg="add">
          <ac:chgData name="prajna asritha" userId="6470587a94f9b7a8" providerId="LiveId" clId="{EA539C39-7637-42FA-8794-2DBEDD09B0AA}" dt="2024-07-15T21:28:22.198" v="1387"/>
          <ac:spMkLst>
            <pc:docMk/>
            <pc:sldMk cId="0" sldId="262"/>
            <ac:spMk id="7" creationId="{82A7A45F-1273-BE1F-AF04-01087C9C5C73}"/>
          </ac:spMkLst>
        </pc:spChg>
        <pc:spChg chg="add del mod">
          <ac:chgData name="prajna asritha" userId="6470587a94f9b7a8" providerId="LiveId" clId="{EA539C39-7637-42FA-8794-2DBEDD09B0AA}" dt="2024-07-15T21:53:10.322" v="1796" actId="1076"/>
          <ac:spMkLst>
            <pc:docMk/>
            <pc:sldMk cId="0" sldId="262"/>
            <ac:spMk id="8" creationId="{FED267ED-1546-4090-C447-5D63CA1109D0}"/>
          </ac:spMkLst>
        </pc:spChg>
        <pc:spChg chg="add del mod">
          <ac:chgData name="prajna asritha" userId="6470587a94f9b7a8" providerId="LiveId" clId="{EA539C39-7637-42FA-8794-2DBEDD09B0AA}" dt="2024-07-15T21:37:02.966" v="1559" actId="478"/>
          <ac:spMkLst>
            <pc:docMk/>
            <pc:sldMk cId="0" sldId="262"/>
            <ac:spMk id="9" creationId="{F977DED2-29EB-D8E2-EF1A-40C8EE338E26}"/>
          </ac:spMkLst>
        </pc:spChg>
        <pc:spChg chg="add del mod">
          <ac:chgData name="prajna asritha" userId="6470587a94f9b7a8" providerId="LiveId" clId="{EA539C39-7637-42FA-8794-2DBEDD09B0AA}" dt="2024-07-15T21:37:42.200" v="1573"/>
          <ac:spMkLst>
            <pc:docMk/>
            <pc:sldMk cId="0" sldId="262"/>
            <ac:spMk id="10" creationId="{E42CFC88-8E7B-1C99-4766-843FBCBF348E}"/>
          </ac:spMkLst>
        </pc:spChg>
        <pc:spChg chg="add mod">
          <ac:chgData name="prajna asritha" userId="6470587a94f9b7a8" providerId="LiveId" clId="{EA539C39-7637-42FA-8794-2DBEDD09B0AA}" dt="2024-07-15T22:06:02.635" v="1998"/>
          <ac:spMkLst>
            <pc:docMk/>
            <pc:sldMk cId="0" sldId="262"/>
            <ac:spMk id="11" creationId="{3A1C38EF-9651-2030-1786-60708FC9486A}"/>
          </ac:spMkLst>
        </pc:spChg>
        <pc:spChg chg="mod">
          <ac:chgData name="prajna asritha" userId="6470587a94f9b7a8" providerId="LiveId" clId="{EA539C39-7637-42FA-8794-2DBEDD09B0AA}" dt="2024-07-15T21:36:58.865" v="1557" actId="1076"/>
          <ac:spMkLst>
            <pc:docMk/>
            <pc:sldMk cId="0" sldId="262"/>
            <ac:spMk id="304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9:59.285" v="1402" actId="478"/>
          <ac:spMkLst>
            <pc:docMk/>
            <pc:sldMk cId="0" sldId="262"/>
            <ac:spMk id="31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9:59.285" v="1402" actId="478"/>
          <ac:spMkLst>
            <pc:docMk/>
            <pc:sldMk cId="0" sldId="262"/>
            <ac:spMk id="312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29:59.285" v="1402" actId="478"/>
          <ac:spMkLst>
            <pc:docMk/>
            <pc:sldMk cId="0" sldId="262"/>
            <ac:spMk id="313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9:51.860" v="1400" actId="478"/>
          <ac:spMkLst>
            <pc:docMk/>
            <pc:sldMk cId="0" sldId="262"/>
            <ac:spMk id="314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29:49.023" v="1399" actId="478"/>
          <ac:spMkLst>
            <pc:docMk/>
            <pc:sldMk cId="0" sldId="262"/>
            <ac:spMk id="315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6:08.538" v="1999" actId="1076"/>
          <ac:spMkLst>
            <pc:docMk/>
            <pc:sldMk cId="0" sldId="262"/>
            <ac:spMk id="316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30:38.692" v="1441" actId="478"/>
          <ac:spMkLst>
            <pc:docMk/>
            <pc:sldMk cId="0" sldId="262"/>
            <ac:spMk id="317" creationId="{00000000-0000-0000-0000-000000000000}"/>
          </ac:spMkLst>
        </pc:spChg>
        <pc:grpChg chg="mod">
          <ac:chgData name="prajna asritha" userId="6470587a94f9b7a8" providerId="LiveId" clId="{EA539C39-7637-42FA-8794-2DBEDD09B0AA}" dt="2024-07-15T21:53:03.997" v="1795" actId="1076"/>
          <ac:grpSpMkLst>
            <pc:docMk/>
            <pc:sldMk cId="0" sldId="262"/>
            <ac:grpSpMk id="302" creationId="{00000000-0000-0000-0000-000000000000}"/>
          </ac:grpSpMkLst>
        </pc:grpChg>
        <pc:grpChg chg="del">
          <ac:chgData name="prajna asritha" userId="6470587a94f9b7a8" providerId="LiveId" clId="{EA539C39-7637-42FA-8794-2DBEDD09B0AA}" dt="2024-07-15T21:29:45.440" v="1397" actId="478"/>
          <ac:grpSpMkLst>
            <pc:docMk/>
            <pc:sldMk cId="0" sldId="262"/>
            <ac:grpSpMk id="305" creationId="{00000000-0000-0000-0000-000000000000}"/>
          </ac:grpSpMkLst>
        </pc:grpChg>
        <pc:picChg chg="add del mod">
          <ac:chgData name="prajna asritha" userId="6470587a94f9b7a8" providerId="LiveId" clId="{EA539C39-7637-42FA-8794-2DBEDD09B0AA}" dt="2024-07-15T21:34:05.412" v="1515" actId="14100"/>
          <ac:picMkLst>
            <pc:docMk/>
            <pc:sldMk cId="0" sldId="262"/>
            <ac:picMk id="318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1:29:59.285" v="1402" actId="478"/>
          <ac:cxnSpMkLst>
            <pc:docMk/>
            <pc:sldMk cId="0" sldId="262"/>
            <ac:cxnSpMk id="309" creationId="{00000000-0000-0000-0000-000000000000}"/>
          </ac:cxnSpMkLst>
        </pc:cxnChg>
      </pc:sldChg>
      <pc:sldChg chg="modSp del mod">
        <pc:chgData name="prajna asritha" userId="6470587a94f9b7a8" providerId="LiveId" clId="{EA539C39-7637-42FA-8794-2DBEDD09B0AA}" dt="2024-07-15T21:45:46.420" v="1677" actId="47"/>
        <pc:sldMkLst>
          <pc:docMk/>
          <pc:sldMk cId="0" sldId="263"/>
        </pc:sldMkLst>
        <pc:grpChg chg="mod">
          <ac:chgData name="prajna asritha" userId="6470587a94f9b7a8" providerId="LiveId" clId="{EA539C39-7637-42FA-8794-2DBEDD09B0AA}" dt="2024-07-15T21:39:48.646" v="1615" actId="1076"/>
          <ac:grpSpMkLst>
            <pc:docMk/>
            <pc:sldMk cId="0" sldId="263"/>
            <ac:grpSpMk id="329" creationId="{00000000-0000-0000-0000-000000000000}"/>
          </ac:grpSpMkLst>
        </pc:grpChg>
      </pc:sldChg>
      <pc:sldChg chg="del">
        <pc:chgData name="prajna asritha" userId="6470587a94f9b7a8" providerId="LiveId" clId="{EA539C39-7637-42FA-8794-2DBEDD09B0AA}" dt="2024-07-15T21:52:32.392" v="1791" actId="47"/>
        <pc:sldMkLst>
          <pc:docMk/>
          <pc:sldMk cId="0" sldId="264"/>
        </pc:sldMkLst>
      </pc:sldChg>
      <pc:sldChg chg="del">
        <pc:chgData name="prajna asritha" userId="6470587a94f9b7a8" providerId="LiveId" clId="{EA539C39-7637-42FA-8794-2DBEDD09B0AA}" dt="2024-07-15T21:52:27.516" v="1790" actId="47"/>
        <pc:sldMkLst>
          <pc:docMk/>
          <pc:sldMk cId="0" sldId="265"/>
        </pc:sldMkLst>
      </pc:sldChg>
      <pc:sldChg chg="add del">
        <pc:chgData name="prajna asritha" userId="6470587a94f9b7a8" providerId="LiveId" clId="{EA539C39-7637-42FA-8794-2DBEDD09B0AA}" dt="2024-07-15T21:52:34.326" v="1792" actId="47"/>
        <pc:sldMkLst>
          <pc:docMk/>
          <pc:sldMk cId="0" sldId="266"/>
        </pc:sldMkLst>
      </pc:sldChg>
      <pc:sldChg chg="add del">
        <pc:chgData name="prajna asritha" userId="6470587a94f9b7a8" providerId="LiveId" clId="{EA539C39-7637-42FA-8794-2DBEDD09B0AA}" dt="2024-07-15T21:54:13.807" v="1802" actId="47"/>
        <pc:sldMkLst>
          <pc:docMk/>
          <pc:sldMk cId="0" sldId="267"/>
        </pc:sldMkLst>
      </pc:sldChg>
      <pc:sldChg chg="del">
        <pc:chgData name="prajna asritha" userId="6470587a94f9b7a8" providerId="LiveId" clId="{EA539C39-7637-42FA-8794-2DBEDD09B0AA}" dt="2024-07-15T21:39:36.679" v="1613" actId="47"/>
        <pc:sldMkLst>
          <pc:docMk/>
          <pc:sldMk cId="0" sldId="268"/>
        </pc:sldMkLst>
      </pc:sldChg>
      <pc:sldChg chg="del">
        <pc:chgData name="prajna asritha" userId="6470587a94f9b7a8" providerId="LiveId" clId="{EA539C39-7637-42FA-8794-2DBEDD09B0AA}" dt="2024-07-15T21:39:33.036" v="1612" actId="47"/>
        <pc:sldMkLst>
          <pc:docMk/>
          <pc:sldMk cId="0" sldId="269"/>
        </pc:sldMkLst>
      </pc:sldChg>
      <pc:sldChg chg="addSp delSp modSp mod">
        <pc:chgData name="prajna asritha" userId="6470587a94f9b7a8" providerId="LiveId" clId="{EA539C39-7637-42FA-8794-2DBEDD09B0AA}" dt="2024-07-15T22:08:23.709" v="2043" actId="478"/>
        <pc:sldMkLst>
          <pc:docMk/>
          <pc:sldMk cId="0" sldId="270"/>
        </pc:sldMkLst>
        <pc:spChg chg="add mod">
          <ac:chgData name="prajna asritha" userId="6470587a94f9b7a8" providerId="LiveId" clId="{EA539C39-7637-42FA-8794-2DBEDD09B0AA}" dt="2024-07-15T22:08:21.803" v="2038" actId="21"/>
          <ac:spMkLst>
            <pc:docMk/>
            <pc:sldMk cId="0" sldId="270"/>
            <ac:spMk id="3" creationId="{03AF4DB6-8BD5-92DC-010D-6604CA5FF5C8}"/>
          </ac:spMkLst>
        </pc:spChg>
        <pc:spChg chg="add mod">
          <ac:chgData name="prajna asritha" userId="6470587a94f9b7a8" providerId="LiveId" clId="{EA539C39-7637-42FA-8794-2DBEDD09B0AA}" dt="2024-07-15T22:06:40.501" v="2009" actId="1076"/>
          <ac:spMkLst>
            <pc:docMk/>
            <pc:sldMk cId="0" sldId="270"/>
            <ac:spMk id="4" creationId="{3C946453-B137-5FB0-512E-1121D64334BD}"/>
          </ac:spMkLst>
        </pc:spChg>
        <pc:spChg chg="add mod">
          <ac:chgData name="prajna asritha" userId="6470587a94f9b7a8" providerId="LiveId" clId="{EA539C39-7637-42FA-8794-2DBEDD09B0AA}" dt="2024-07-15T22:06:35.587" v="2008"/>
          <ac:spMkLst>
            <pc:docMk/>
            <pc:sldMk cId="0" sldId="270"/>
            <ac:spMk id="5" creationId="{E9CB5803-F72C-BA84-63A8-9BF1F1DFAC5C}"/>
          </ac:spMkLst>
        </pc:spChg>
        <pc:spChg chg="add del mod">
          <ac:chgData name="prajna asritha" userId="6470587a94f9b7a8" providerId="LiveId" clId="{EA539C39-7637-42FA-8794-2DBEDD09B0AA}" dt="2024-07-15T22:08:23.290" v="2042" actId="478"/>
          <ac:spMkLst>
            <pc:docMk/>
            <pc:sldMk cId="0" sldId="270"/>
            <ac:spMk id="542" creationId="{00000000-0000-0000-0000-000000000000}"/>
          </ac:spMkLst>
        </pc:spChg>
        <pc:spChg chg="add del mod">
          <ac:chgData name="prajna asritha" userId="6470587a94f9b7a8" providerId="LiveId" clId="{EA539C39-7637-42FA-8794-2DBEDD09B0AA}" dt="2024-07-15T22:08:22.942" v="2041" actId="478"/>
          <ac:spMkLst>
            <pc:docMk/>
            <pc:sldMk cId="0" sldId="270"/>
            <ac:spMk id="543" creationId="{00000000-0000-0000-0000-000000000000}"/>
          </ac:spMkLst>
        </pc:spChg>
        <pc:spChg chg="add del mod">
          <ac:chgData name="prajna asritha" userId="6470587a94f9b7a8" providerId="LiveId" clId="{EA539C39-7637-42FA-8794-2DBEDD09B0AA}" dt="2024-07-15T22:08:22.666" v="2040" actId="478"/>
          <ac:spMkLst>
            <pc:docMk/>
            <pc:sldMk cId="0" sldId="270"/>
            <ac:spMk id="544" creationId="{00000000-0000-0000-0000-000000000000}"/>
          </ac:spMkLst>
        </pc:spChg>
        <pc:spChg chg="add del mod">
          <ac:chgData name="prajna asritha" userId="6470587a94f9b7a8" providerId="LiveId" clId="{EA539C39-7637-42FA-8794-2DBEDD09B0AA}" dt="2024-07-15T22:08:22.065" v="2039" actId="478"/>
          <ac:spMkLst>
            <pc:docMk/>
            <pc:sldMk cId="0" sldId="270"/>
            <ac:spMk id="545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9:11.881" v="1746" actId="478"/>
          <ac:spMkLst>
            <pc:docMk/>
            <pc:sldMk cId="0" sldId="270"/>
            <ac:spMk id="546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9:15.282" v="1747" actId="478"/>
          <ac:spMkLst>
            <pc:docMk/>
            <pc:sldMk cId="0" sldId="270"/>
            <ac:spMk id="547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8:26.968" v="1736" actId="478"/>
          <ac:spMkLst>
            <pc:docMk/>
            <pc:sldMk cId="0" sldId="270"/>
            <ac:spMk id="548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8:32.864" v="1737" actId="478"/>
          <ac:spMkLst>
            <pc:docMk/>
            <pc:sldMk cId="0" sldId="270"/>
            <ac:spMk id="549" creationId="{00000000-0000-0000-0000-000000000000}"/>
          </ac:spMkLst>
        </pc:spChg>
        <pc:spChg chg="del mod">
          <ac:chgData name="prajna asritha" userId="6470587a94f9b7a8" providerId="LiveId" clId="{EA539C39-7637-42FA-8794-2DBEDD09B0AA}" dt="2024-07-15T21:48:37.173" v="1739" actId="478"/>
          <ac:spMkLst>
            <pc:docMk/>
            <pc:sldMk cId="0" sldId="270"/>
            <ac:spMk id="55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8:39.929" v="1740" actId="478"/>
          <ac:spMkLst>
            <pc:docMk/>
            <pc:sldMk cId="0" sldId="270"/>
            <ac:spMk id="55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9:18.607" v="1748" actId="478"/>
          <ac:spMkLst>
            <pc:docMk/>
            <pc:sldMk cId="0" sldId="270"/>
            <ac:spMk id="552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49:22.003" v="1749" actId="478"/>
          <ac:spMkLst>
            <pc:docMk/>
            <pc:sldMk cId="0" sldId="270"/>
            <ac:spMk id="553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50:24.333" v="1762" actId="478"/>
          <ac:spMkLst>
            <pc:docMk/>
            <pc:sldMk cId="0" sldId="270"/>
            <ac:spMk id="554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50:24.333" v="1762" actId="478"/>
          <ac:spMkLst>
            <pc:docMk/>
            <pc:sldMk cId="0" sldId="270"/>
            <ac:spMk id="555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50:24.333" v="1762" actId="478"/>
          <ac:spMkLst>
            <pc:docMk/>
            <pc:sldMk cId="0" sldId="270"/>
            <ac:spMk id="556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50:24.333" v="1762" actId="478"/>
          <ac:spMkLst>
            <pc:docMk/>
            <pc:sldMk cId="0" sldId="270"/>
            <ac:spMk id="557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50:24.333" v="1762" actId="478"/>
          <ac:spMkLst>
            <pc:docMk/>
            <pc:sldMk cId="0" sldId="270"/>
            <ac:spMk id="558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8:21.571" v="2037" actId="20577"/>
          <ac:spMkLst>
            <pc:docMk/>
            <pc:sldMk cId="0" sldId="270"/>
            <ac:spMk id="559" creationId="{00000000-0000-0000-0000-000000000000}"/>
          </ac:spMkLst>
        </pc:spChg>
        <pc:grpChg chg="del">
          <ac:chgData name="prajna asritha" userId="6470587a94f9b7a8" providerId="LiveId" clId="{EA539C39-7637-42FA-8794-2DBEDD09B0AA}" dt="2024-07-15T21:50:24.333" v="1762" actId="478"/>
          <ac:grpSpMkLst>
            <pc:docMk/>
            <pc:sldMk cId="0" sldId="270"/>
            <ac:grpSpMk id="532" creationId="{00000000-0000-0000-0000-000000000000}"/>
          </ac:grpSpMkLst>
        </pc:grpChg>
        <pc:cxnChg chg="del">
          <ac:chgData name="prajna asritha" userId="6470587a94f9b7a8" providerId="LiveId" clId="{EA539C39-7637-42FA-8794-2DBEDD09B0AA}" dt="2024-07-15T21:50:24.333" v="1762" actId="478"/>
          <ac:cxnSpMkLst>
            <pc:docMk/>
            <pc:sldMk cId="0" sldId="270"/>
            <ac:cxnSpMk id="536" creationId="{00000000-0000-0000-0000-000000000000}"/>
          </ac:cxnSpMkLst>
        </pc:cxnChg>
        <pc:cxnChg chg="add del mod">
          <ac:chgData name="prajna asritha" userId="6470587a94f9b7a8" providerId="LiveId" clId="{EA539C39-7637-42FA-8794-2DBEDD09B0AA}" dt="2024-07-15T22:08:23.709" v="2043" actId="478"/>
          <ac:cxnSpMkLst>
            <pc:docMk/>
            <pc:sldMk cId="0" sldId="270"/>
            <ac:cxnSpMk id="541" creationId="{00000000-0000-0000-0000-000000000000}"/>
          </ac:cxnSpMkLst>
        </pc:cxnChg>
      </pc:sldChg>
      <pc:sldChg chg="modSp mod">
        <pc:chgData name="prajna asritha" userId="6470587a94f9b7a8" providerId="LiveId" clId="{EA539C39-7637-42FA-8794-2DBEDD09B0AA}" dt="2024-07-15T21:56:51.778" v="1871" actId="1076"/>
        <pc:sldMkLst>
          <pc:docMk/>
          <pc:sldMk cId="0" sldId="271"/>
        </pc:sldMkLst>
        <pc:spChg chg="mod">
          <ac:chgData name="prajna asritha" userId="6470587a94f9b7a8" providerId="LiveId" clId="{EA539C39-7637-42FA-8794-2DBEDD09B0AA}" dt="2024-07-15T21:56:38.780" v="1869" actId="20577"/>
          <ac:spMkLst>
            <pc:docMk/>
            <pc:sldMk cId="0" sldId="271"/>
            <ac:spMk id="565" creationId="{00000000-0000-0000-0000-000000000000}"/>
          </ac:spMkLst>
        </pc:spChg>
        <pc:picChg chg="mod">
          <ac:chgData name="prajna asritha" userId="6470587a94f9b7a8" providerId="LiveId" clId="{EA539C39-7637-42FA-8794-2DBEDD09B0AA}" dt="2024-07-15T21:56:47.689" v="1870" actId="1076"/>
          <ac:picMkLst>
            <pc:docMk/>
            <pc:sldMk cId="0" sldId="271"/>
            <ac:picMk id="566" creationId="{00000000-0000-0000-0000-000000000000}"/>
          </ac:picMkLst>
        </pc:picChg>
        <pc:picChg chg="mod">
          <ac:chgData name="prajna asritha" userId="6470587a94f9b7a8" providerId="LiveId" clId="{EA539C39-7637-42FA-8794-2DBEDD09B0AA}" dt="2024-07-15T21:56:51.778" v="1871" actId="1076"/>
          <ac:picMkLst>
            <pc:docMk/>
            <pc:sldMk cId="0" sldId="271"/>
            <ac:picMk id="567" creationId="{00000000-0000-0000-0000-000000000000}"/>
          </ac:picMkLst>
        </pc:picChg>
      </pc:sldChg>
      <pc:sldChg chg="addSp delSp modSp mod ord modNotes">
        <pc:chgData name="prajna asritha" userId="6470587a94f9b7a8" providerId="LiveId" clId="{EA539C39-7637-42FA-8794-2DBEDD09B0AA}" dt="2024-07-16T14:51:31.984" v="2225" actId="478"/>
        <pc:sldMkLst>
          <pc:docMk/>
          <pc:sldMk cId="0" sldId="272"/>
        </pc:sldMkLst>
        <pc:spChg chg="add mod">
          <ac:chgData name="prajna asritha" userId="6470587a94f9b7a8" providerId="LiveId" clId="{EA539C39-7637-42FA-8794-2DBEDD09B0AA}" dt="2024-07-15T22:05:58.739" v="1997" actId="1076"/>
          <ac:spMkLst>
            <pc:docMk/>
            <pc:sldMk cId="0" sldId="272"/>
            <ac:spMk id="4" creationId="{DE6A8FE3-2AB4-5DE8-857B-A4AF59E2F1A1}"/>
          </ac:spMkLst>
        </pc:spChg>
        <pc:spChg chg="add mod">
          <ac:chgData name="prajna asritha" userId="6470587a94f9b7a8" providerId="LiveId" clId="{EA539C39-7637-42FA-8794-2DBEDD09B0AA}" dt="2024-07-15T21:24:36.034" v="1357" actId="1076"/>
          <ac:spMkLst>
            <pc:docMk/>
            <pc:sldMk cId="0" sldId="272"/>
            <ac:spMk id="6" creationId="{41774E2F-A66D-6910-2363-1985D402ACD1}"/>
          </ac:spMkLst>
        </pc:spChg>
        <pc:spChg chg="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8" creationId="{08D3FE89-1E58-1087-6AE3-845DF9CC6DBA}"/>
          </ac:spMkLst>
        </pc:spChg>
        <pc:spChg chg="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9" creationId="{CD201327-C7F2-367D-4413-924DCE5DEE85}"/>
          </ac:spMkLst>
        </pc:spChg>
        <pc:spChg chg="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1" creationId="{380F0E8E-82AC-7E56-A3DD-661F71502DF0}"/>
          </ac:spMkLst>
        </pc:spChg>
        <pc:spChg chg="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2" creationId="{5AB52963-E0FE-D2E7-A107-E1D5F73CF47F}"/>
          </ac:spMkLst>
        </pc:spChg>
        <pc:spChg chg="add 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3" creationId="{BE410DE0-1A7D-B74B-9919-9EBF24D33356}"/>
          </ac:spMkLst>
        </pc:spChg>
        <pc:spChg chg="add 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4" creationId="{A011378E-6339-9D39-698E-3590079E5F01}"/>
          </ac:spMkLst>
        </pc:spChg>
        <pc:spChg chg="add 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5" creationId="{94753B99-EC50-8227-7F30-E0B1607EACEC}"/>
          </ac:spMkLst>
        </pc:spChg>
        <pc:spChg chg="add mod">
          <ac:chgData name="prajna asritha" userId="6470587a94f9b7a8" providerId="LiveId" clId="{EA539C39-7637-42FA-8794-2DBEDD09B0AA}" dt="2024-07-15T21:24:50.669" v="1358"/>
          <ac:spMkLst>
            <pc:docMk/>
            <pc:sldMk cId="0" sldId="272"/>
            <ac:spMk id="16" creationId="{B89030A0-9F5C-E3F1-EED6-FBC0232EE7F1}"/>
          </ac:spMkLst>
        </pc:spChg>
        <pc:spChg chg="mod">
          <ac:chgData name="prajna asritha" userId="6470587a94f9b7a8" providerId="LiveId" clId="{EA539C39-7637-42FA-8794-2DBEDD09B0AA}" dt="2024-07-15T21:25:01.209" v="1359"/>
          <ac:spMkLst>
            <pc:docMk/>
            <pc:sldMk cId="0" sldId="272"/>
            <ac:spMk id="18" creationId="{65C76486-A293-AD35-D5C7-A6C7B0585C4F}"/>
          </ac:spMkLst>
        </pc:spChg>
        <pc:spChg chg="mod">
          <ac:chgData name="prajna asritha" userId="6470587a94f9b7a8" providerId="LiveId" clId="{EA539C39-7637-42FA-8794-2DBEDD09B0AA}" dt="2024-07-15T21:25:01.209" v="1359"/>
          <ac:spMkLst>
            <pc:docMk/>
            <pc:sldMk cId="0" sldId="272"/>
            <ac:spMk id="19" creationId="{9F7366B9-3258-06A2-4F5F-8C34613D1AAB}"/>
          </ac:spMkLst>
        </pc:spChg>
        <pc:spChg chg="mod">
          <ac:chgData name="prajna asritha" userId="6470587a94f9b7a8" providerId="LiveId" clId="{EA539C39-7637-42FA-8794-2DBEDD09B0AA}" dt="2024-07-15T21:25:01.209" v="1359"/>
          <ac:spMkLst>
            <pc:docMk/>
            <pc:sldMk cId="0" sldId="272"/>
            <ac:spMk id="21" creationId="{2E8AD261-FE03-D8E7-A681-EFA403AA8429}"/>
          </ac:spMkLst>
        </pc:spChg>
        <pc:spChg chg="mod">
          <ac:chgData name="prajna asritha" userId="6470587a94f9b7a8" providerId="LiveId" clId="{EA539C39-7637-42FA-8794-2DBEDD09B0AA}" dt="2024-07-15T21:25:01.209" v="1359"/>
          <ac:spMkLst>
            <pc:docMk/>
            <pc:sldMk cId="0" sldId="272"/>
            <ac:spMk id="22" creationId="{8E5B0115-4564-BF5F-B801-822A08C5CBA4}"/>
          </ac:spMkLst>
        </pc:spChg>
        <pc:spChg chg="add mod">
          <ac:chgData name="prajna asritha" userId="6470587a94f9b7a8" providerId="LiveId" clId="{EA539C39-7637-42FA-8794-2DBEDD09B0AA}" dt="2024-07-15T21:25:29.894" v="1365" actId="1076"/>
          <ac:spMkLst>
            <pc:docMk/>
            <pc:sldMk cId="0" sldId="272"/>
            <ac:spMk id="23" creationId="{026D457A-D02D-2CBF-036D-6AE8BE98CF40}"/>
          </ac:spMkLst>
        </pc:spChg>
        <pc:spChg chg="add mod">
          <ac:chgData name="prajna asritha" userId="6470587a94f9b7a8" providerId="LiveId" clId="{EA539C39-7637-42FA-8794-2DBEDD09B0AA}" dt="2024-07-15T21:25:29.894" v="1365" actId="1076"/>
          <ac:spMkLst>
            <pc:docMk/>
            <pc:sldMk cId="0" sldId="272"/>
            <ac:spMk id="24" creationId="{3BF056CF-8F86-74BD-53CC-67667D999668}"/>
          </ac:spMkLst>
        </pc:spChg>
        <pc:spChg chg="add mod">
          <ac:chgData name="prajna asritha" userId="6470587a94f9b7a8" providerId="LiveId" clId="{EA539C39-7637-42FA-8794-2DBEDD09B0AA}" dt="2024-07-15T21:25:29.894" v="1365" actId="1076"/>
          <ac:spMkLst>
            <pc:docMk/>
            <pc:sldMk cId="0" sldId="272"/>
            <ac:spMk id="25" creationId="{7E5139A9-69EA-B680-DA79-B7C43CFD6294}"/>
          </ac:spMkLst>
        </pc:spChg>
        <pc:spChg chg="add mod">
          <ac:chgData name="prajna asritha" userId="6470587a94f9b7a8" providerId="LiveId" clId="{EA539C39-7637-42FA-8794-2DBEDD09B0AA}" dt="2024-07-15T21:25:29.894" v="1365" actId="1076"/>
          <ac:spMkLst>
            <pc:docMk/>
            <pc:sldMk cId="0" sldId="272"/>
            <ac:spMk id="26" creationId="{E01F213C-008A-5B60-8436-047EF53764AE}"/>
          </ac:spMkLst>
        </pc:spChg>
        <pc:spChg chg="mod">
          <ac:chgData name="prajna asritha" userId="6470587a94f9b7a8" providerId="LiveId" clId="{EA539C39-7637-42FA-8794-2DBEDD09B0AA}" dt="2024-07-15T21:25:39.236" v="1366"/>
          <ac:spMkLst>
            <pc:docMk/>
            <pc:sldMk cId="0" sldId="272"/>
            <ac:spMk id="28" creationId="{41D9E537-E332-0143-28F3-905284AB76A6}"/>
          </ac:spMkLst>
        </pc:spChg>
        <pc:spChg chg="mod">
          <ac:chgData name="prajna asritha" userId="6470587a94f9b7a8" providerId="LiveId" clId="{EA539C39-7637-42FA-8794-2DBEDD09B0AA}" dt="2024-07-15T21:25:39.236" v="1366"/>
          <ac:spMkLst>
            <pc:docMk/>
            <pc:sldMk cId="0" sldId="272"/>
            <ac:spMk id="29" creationId="{B09C3AE0-2BBF-E78E-1EED-DBE93C9BE36C}"/>
          </ac:spMkLst>
        </pc:spChg>
        <pc:spChg chg="mod">
          <ac:chgData name="prajna asritha" userId="6470587a94f9b7a8" providerId="LiveId" clId="{EA539C39-7637-42FA-8794-2DBEDD09B0AA}" dt="2024-07-15T21:25:39.236" v="1366"/>
          <ac:spMkLst>
            <pc:docMk/>
            <pc:sldMk cId="0" sldId="272"/>
            <ac:spMk id="31" creationId="{213F130D-3B61-C877-277B-D0AD2F47CBD2}"/>
          </ac:spMkLst>
        </pc:spChg>
        <pc:spChg chg="mod">
          <ac:chgData name="prajna asritha" userId="6470587a94f9b7a8" providerId="LiveId" clId="{EA539C39-7637-42FA-8794-2DBEDD09B0AA}" dt="2024-07-15T21:25:39.236" v="1366"/>
          <ac:spMkLst>
            <pc:docMk/>
            <pc:sldMk cId="0" sldId="272"/>
            <ac:spMk id="32" creationId="{EA8FB717-88C1-8DEC-3B60-918E3651C5BF}"/>
          </ac:spMkLst>
        </pc:spChg>
        <pc:spChg chg="add mod">
          <ac:chgData name="prajna asritha" userId="6470587a94f9b7a8" providerId="LiveId" clId="{EA539C39-7637-42FA-8794-2DBEDD09B0AA}" dt="2024-07-15T21:25:44.418" v="1367" actId="1076"/>
          <ac:spMkLst>
            <pc:docMk/>
            <pc:sldMk cId="0" sldId="272"/>
            <ac:spMk id="33" creationId="{3C344D3A-87E8-3C55-C3DD-1040885DCB3D}"/>
          </ac:spMkLst>
        </pc:spChg>
        <pc:spChg chg="add mod">
          <ac:chgData name="prajna asritha" userId="6470587a94f9b7a8" providerId="LiveId" clId="{EA539C39-7637-42FA-8794-2DBEDD09B0AA}" dt="2024-07-15T21:25:44.418" v="1367" actId="1076"/>
          <ac:spMkLst>
            <pc:docMk/>
            <pc:sldMk cId="0" sldId="272"/>
            <ac:spMk id="34" creationId="{0BBAA392-163F-8CD0-79C7-21A1023EF439}"/>
          </ac:spMkLst>
        </pc:spChg>
        <pc:spChg chg="add mod">
          <ac:chgData name="prajna asritha" userId="6470587a94f9b7a8" providerId="LiveId" clId="{EA539C39-7637-42FA-8794-2DBEDD09B0AA}" dt="2024-07-15T21:27:32.591" v="1383" actId="120"/>
          <ac:spMkLst>
            <pc:docMk/>
            <pc:sldMk cId="0" sldId="272"/>
            <ac:spMk id="35" creationId="{0B91FD19-53E6-0957-1972-E665F54324CD}"/>
          </ac:spMkLst>
        </pc:spChg>
        <pc:spChg chg="add mod">
          <ac:chgData name="prajna asritha" userId="6470587a94f9b7a8" providerId="LiveId" clId="{EA539C39-7637-42FA-8794-2DBEDD09B0AA}" dt="2024-07-15T21:27:23.102" v="1382" actId="120"/>
          <ac:spMkLst>
            <pc:docMk/>
            <pc:sldMk cId="0" sldId="272"/>
            <ac:spMk id="36" creationId="{F52D80B1-0D73-E472-3706-22228BD85632}"/>
          </ac:spMkLst>
        </pc:spChg>
        <pc:spChg chg="add mod">
          <ac:chgData name="prajna asritha" userId="6470587a94f9b7a8" providerId="LiveId" clId="{EA539C39-7637-42FA-8794-2DBEDD09B0AA}" dt="2024-07-15T22:05:54.431" v="1996"/>
          <ac:spMkLst>
            <pc:docMk/>
            <pc:sldMk cId="0" sldId="272"/>
            <ac:spMk id="37" creationId="{1BAA3433-AECE-ECFA-F425-F1CEC909A5E9}"/>
          </ac:spMkLst>
        </pc:spChg>
        <pc:spChg chg="del">
          <ac:chgData name="prajna asritha" userId="6470587a94f9b7a8" providerId="LiveId" clId="{EA539C39-7637-42FA-8794-2DBEDD09B0AA}" dt="2024-07-15T21:23:47.127" v="1335" actId="478"/>
          <ac:spMkLst>
            <pc:docMk/>
            <pc:sldMk cId="0" sldId="272"/>
            <ac:spMk id="577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3:47.127" v="1335" actId="478"/>
          <ac:spMkLst>
            <pc:docMk/>
            <pc:sldMk cId="0" sldId="272"/>
            <ac:spMk id="578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3:47.127" v="1335" actId="478"/>
          <ac:spMkLst>
            <pc:docMk/>
            <pc:sldMk cId="0" sldId="272"/>
            <ac:spMk id="579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3:47.127" v="1335" actId="478"/>
          <ac:spMkLst>
            <pc:docMk/>
            <pc:sldMk cId="0" sldId="272"/>
            <ac:spMk id="580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3:47.127" v="1335" actId="478"/>
          <ac:spMkLst>
            <pc:docMk/>
            <pc:sldMk cId="0" sldId="272"/>
            <ac:spMk id="581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4:14.096" v="1353" actId="478"/>
          <ac:spMkLst>
            <pc:docMk/>
            <pc:sldMk cId="0" sldId="272"/>
            <ac:spMk id="585" creationId="{00000000-0000-0000-0000-000000000000}"/>
          </ac:spMkLst>
        </pc:spChg>
        <pc:spChg chg="del">
          <ac:chgData name="prajna asritha" userId="6470587a94f9b7a8" providerId="LiveId" clId="{EA539C39-7637-42FA-8794-2DBEDD09B0AA}" dt="2024-07-15T21:24:16.751" v="1354" actId="478"/>
          <ac:spMkLst>
            <pc:docMk/>
            <pc:sldMk cId="0" sldId="272"/>
            <ac:spMk id="586" creationId="{00000000-0000-0000-0000-000000000000}"/>
          </ac:spMkLst>
        </pc:spChg>
        <pc:grpChg chg="add mod">
          <ac:chgData name="prajna asritha" userId="6470587a94f9b7a8" providerId="LiveId" clId="{EA539C39-7637-42FA-8794-2DBEDD09B0AA}" dt="2024-07-15T21:24:50.669" v="1358"/>
          <ac:grpSpMkLst>
            <pc:docMk/>
            <pc:sldMk cId="0" sldId="272"/>
            <ac:grpSpMk id="7" creationId="{52D51409-4114-C659-992A-FFD07690B0F6}"/>
          </ac:grpSpMkLst>
        </pc:grpChg>
        <pc:grpChg chg="add mod">
          <ac:chgData name="prajna asritha" userId="6470587a94f9b7a8" providerId="LiveId" clId="{EA539C39-7637-42FA-8794-2DBEDD09B0AA}" dt="2024-07-15T21:24:50.669" v="1358"/>
          <ac:grpSpMkLst>
            <pc:docMk/>
            <pc:sldMk cId="0" sldId="272"/>
            <ac:grpSpMk id="10" creationId="{9A02F4A0-7B24-74A5-EAE1-16A23F6BE658}"/>
          </ac:grpSpMkLst>
        </pc:grpChg>
        <pc:grpChg chg="add mod">
          <ac:chgData name="prajna asritha" userId="6470587a94f9b7a8" providerId="LiveId" clId="{EA539C39-7637-42FA-8794-2DBEDD09B0AA}" dt="2024-07-15T21:25:29.894" v="1365" actId="1076"/>
          <ac:grpSpMkLst>
            <pc:docMk/>
            <pc:sldMk cId="0" sldId="272"/>
            <ac:grpSpMk id="17" creationId="{15D77D8B-2C13-62C0-507C-B6BDDB869BA4}"/>
          </ac:grpSpMkLst>
        </pc:grpChg>
        <pc:grpChg chg="add mod">
          <ac:chgData name="prajna asritha" userId="6470587a94f9b7a8" providerId="LiveId" clId="{EA539C39-7637-42FA-8794-2DBEDD09B0AA}" dt="2024-07-15T21:25:29.894" v="1365" actId="1076"/>
          <ac:grpSpMkLst>
            <pc:docMk/>
            <pc:sldMk cId="0" sldId="272"/>
            <ac:grpSpMk id="20" creationId="{EB5D31FD-35B2-398E-FB2A-562B0C4DC927}"/>
          </ac:grpSpMkLst>
        </pc:grpChg>
        <pc:grpChg chg="add mod">
          <ac:chgData name="prajna asritha" userId="6470587a94f9b7a8" providerId="LiveId" clId="{EA539C39-7637-42FA-8794-2DBEDD09B0AA}" dt="2024-07-15T21:25:44.418" v="1367" actId="1076"/>
          <ac:grpSpMkLst>
            <pc:docMk/>
            <pc:sldMk cId="0" sldId="272"/>
            <ac:grpSpMk id="27" creationId="{A02800AD-598A-18F4-4DCD-91BBE5AFE102}"/>
          </ac:grpSpMkLst>
        </pc:grpChg>
        <pc:grpChg chg="add mod">
          <ac:chgData name="prajna asritha" userId="6470587a94f9b7a8" providerId="LiveId" clId="{EA539C39-7637-42FA-8794-2DBEDD09B0AA}" dt="2024-07-15T21:25:44.418" v="1367" actId="1076"/>
          <ac:grpSpMkLst>
            <pc:docMk/>
            <pc:sldMk cId="0" sldId="272"/>
            <ac:grpSpMk id="30" creationId="{F441A403-8312-5DEA-E160-E81469A9C0F6}"/>
          </ac:grpSpMkLst>
        </pc:grpChg>
        <pc:grpChg chg="del">
          <ac:chgData name="prajna asritha" userId="6470587a94f9b7a8" providerId="LiveId" clId="{EA539C39-7637-42FA-8794-2DBEDD09B0AA}" dt="2024-07-15T21:23:47.127" v="1335" actId="478"/>
          <ac:grpSpMkLst>
            <pc:docMk/>
            <pc:sldMk cId="0" sldId="272"/>
            <ac:grpSpMk id="572" creationId="{00000000-0000-0000-0000-000000000000}"/>
          </ac:grpSpMkLst>
        </pc:grpChg>
        <pc:picChg chg="add del mod">
          <ac:chgData name="prajna asritha" userId="6470587a94f9b7a8" providerId="LiveId" clId="{EA539C39-7637-42FA-8794-2DBEDD09B0AA}" dt="2024-07-16T14:51:31.984" v="2225" actId="478"/>
          <ac:picMkLst>
            <pc:docMk/>
            <pc:sldMk cId="0" sldId="272"/>
            <ac:picMk id="2" creationId="{62855219-7D50-A6AD-148E-B8CE680AD90C}"/>
          </ac:picMkLst>
        </pc:picChg>
        <pc:picChg chg="del">
          <ac:chgData name="prajna asritha" userId="6470587a94f9b7a8" providerId="LiveId" clId="{EA539C39-7637-42FA-8794-2DBEDD09B0AA}" dt="2024-07-15T21:23:25.733" v="1333" actId="478"/>
          <ac:picMkLst>
            <pc:docMk/>
            <pc:sldMk cId="0" sldId="272"/>
            <ac:picMk id="588" creationId="{00000000-0000-0000-0000-000000000000}"/>
          </ac:picMkLst>
        </pc:picChg>
        <pc:cxnChg chg="del">
          <ac:chgData name="prajna asritha" userId="6470587a94f9b7a8" providerId="LiveId" clId="{EA539C39-7637-42FA-8794-2DBEDD09B0AA}" dt="2024-07-15T21:23:47.127" v="1335" actId="478"/>
          <ac:cxnSpMkLst>
            <pc:docMk/>
            <pc:sldMk cId="0" sldId="272"/>
            <ac:cxnSpMk id="576" creationId="{00000000-0000-0000-0000-000000000000}"/>
          </ac:cxnSpMkLst>
        </pc:cxnChg>
      </pc:sldChg>
      <pc:sldChg chg="del">
        <pc:chgData name="prajna asritha" userId="6470587a94f9b7a8" providerId="LiveId" clId="{EA539C39-7637-42FA-8794-2DBEDD09B0AA}" dt="2024-07-15T21:54:17.970" v="1803" actId="47"/>
        <pc:sldMkLst>
          <pc:docMk/>
          <pc:sldMk cId="0" sldId="273"/>
        </pc:sldMkLst>
      </pc:sldChg>
      <pc:sldChg chg="del">
        <pc:chgData name="prajna asritha" userId="6470587a94f9b7a8" providerId="LiveId" clId="{EA539C39-7637-42FA-8794-2DBEDD09B0AA}" dt="2024-07-15T21:52:40.731" v="1793" actId="47"/>
        <pc:sldMkLst>
          <pc:docMk/>
          <pc:sldMk cId="0" sldId="274"/>
        </pc:sldMkLst>
      </pc:sldChg>
      <pc:sldChg chg="add del">
        <pc:chgData name="prajna asritha" userId="6470587a94f9b7a8" providerId="LiveId" clId="{EA539C39-7637-42FA-8794-2DBEDD09B0AA}" dt="2024-07-15T21:55:53.390" v="1846" actId="47"/>
        <pc:sldMkLst>
          <pc:docMk/>
          <pc:sldMk cId="0" sldId="275"/>
        </pc:sldMkLst>
      </pc:sldChg>
      <pc:sldChg chg="modSp del mod">
        <pc:chgData name="prajna asritha" userId="6470587a94f9b7a8" providerId="LiveId" clId="{EA539C39-7637-42FA-8794-2DBEDD09B0AA}" dt="2024-07-15T20:37:22.933" v="654" actId="47"/>
        <pc:sldMkLst>
          <pc:docMk/>
          <pc:sldMk cId="1214791378" sldId="276"/>
        </pc:sldMkLst>
        <pc:spChg chg="mod">
          <ac:chgData name="prajna asritha" userId="6470587a94f9b7a8" providerId="LiveId" clId="{EA539C39-7637-42FA-8794-2DBEDD09B0AA}" dt="2024-07-15T20:28:57.663" v="364" actId="20577"/>
          <ac:spMkLst>
            <pc:docMk/>
            <pc:sldMk cId="1214791378" sldId="276"/>
            <ac:spMk id="151" creationId="{00000000-0000-0000-0000-000000000000}"/>
          </ac:spMkLst>
        </pc:spChg>
        <pc:picChg chg="mod">
          <ac:chgData name="prajna asritha" userId="6470587a94f9b7a8" providerId="LiveId" clId="{EA539C39-7637-42FA-8794-2DBEDD09B0AA}" dt="2024-07-15T20:28:57.686" v="365" actId="1076"/>
          <ac:picMkLst>
            <pc:docMk/>
            <pc:sldMk cId="1214791378" sldId="276"/>
            <ac:picMk id="164" creationId="{00000000-0000-0000-0000-000000000000}"/>
          </ac:picMkLst>
        </pc:picChg>
      </pc:sldChg>
      <pc:sldChg chg="addSp delSp modSp add mod ord setBg">
        <pc:chgData name="prajna asritha" userId="6470587a94f9b7a8" providerId="LiveId" clId="{EA539C39-7637-42FA-8794-2DBEDD09B0AA}" dt="2024-07-15T22:03:59.645" v="1966" actId="1076"/>
        <pc:sldMkLst>
          <pc:docMk/>
          <pc:sldMk cId="1297388464" sldId="276"/>
        </pc:sldMkLst>
        <pc:spChg chg="del">
          <ac:chgData name="prajna asritha" userId="6470587a94f9b7a8" providerId="LiveId" clId="{EA539C39-7637-42FA-8794-2DBEDD09B0AA}" dt="2024-07-15T20:56:41.774" v="938" actId="478"/>
          <ac:spMkLst>
            <pc:docMk/>
            <pc:sldMk cId="1297388464" sldId="276"/>
            <ac:spMk id="3" creationId="{DA870573-431D-2084-1DE7-F7196044B897}"/>
          </ac:spMkLst>
        </pc:spChg>
        <pc:spChg chg="add mod">
          <ac:chgData name="prajna asritha" userId="6470587a94f9b7a8" providerId="LiveId" clId="{EA539C39-7637-42FA-8794-2DBEDD09B0AA}" dt="2024-07-15T21:04:13.816" v="1028" actId="1076"/>
          <ac:spMkLst>
            <pc:docMk/>
            <pc:sldMk cId="1297388464" sldId="276"/>
            <ac:spMk id="4" creationId="{C326F663-169A-FE5F-E850-6F36DC35C057}"/>
          </ac:spMkLst>
        </pc:spChg>
        <pc:spChg chg="del mod">
          <ac:chgData name="prajna asritha" userId="6470587a94f9b7a8" providerId="LiveId" clId="{EA539C39-7637-42FA-8794-2DBEDD09B0AA}" dt="2024-07-15T20:56:47.630" v="941" actId="478"/>
          <ac:spMkLst>
            <pc:docMk/>
            <pc:sldMk cId="1297388464" sldId="276"/>
            <ac:spMk id="7" creationId="{B942EA75-EC16-B25C-203A-5C85A18EF10A}"/>
          </ac:spMkLst>
        </pc:spChg>
        <pc:spChg chg="add mod">
          <ac:chgData name="prajna asritha" userId="6470587a94f9b7a8" providerId="LiveId" clId="{EA539C39-7637-42FA-8794-2DBEDD09B0AA}" dt="2024-07-15T21:04:41.403" v="1031" actId="1076"/>
          <ac:spMkLst>
            <pc:docMk/>
            <pc:sldMk cId="1297388464" sldId="276"/>
            <ac:spMk id="8" creationId="{5AF5C415-750B-9226-B2AC-A503B9FCA96D}"/>
          </ac:spMkLst>
        </pc:spChg>
        <pc:spChg chg="add mod">
          <ac:chgData name="prajna asritha" userId="6470587a94f9b7a8" providerId="LiveId" clId="{EA539C39-7637-42FA-8794-2DBEDD09B0AA}" dt="2024-07-15T21:04:48.331" v="1032" actId="1076"/>
          <ac:spMkLst>
            <pc:docMk/>
            <pc:sldMk cId="1297388464" sldId="276"/>
            <ac:spMk id="10" creationId="{36AA52AB-887B-72BC-D1C9-83B692EBC8E2}"/>
          </ac:spMkLst>
        </pc:spChg>
        <pc:spChg chg="add mod">
          <ac:chgData name="prajna asritha" userId="6470587a94f9b7a8" providerId="LiveId" clId="{EA539C39-7637-42FA-8794-2DBEDD09B0AA}" dt="2024-07-15T22:03:53.484" v="1965" actId="1076"/>
          <ac:spMkLst>
            <pc:docMk/>
            <pc:sldMk cId="1297388464" sldId="276"/>
            <ac:spMk id="11" creationId="{6BBA2014-1B04-C7FD-F5F4-A4B0487E0DA6}"/>
          </ac:spMkLst>
        </pc:spChg>
        <pc:spChg chg="mod">
          <ac:chgData name="prajna asritha" userId="6470587a94f9b7a8" providerId="LiveId" clId="{EA539C39-7637-42FA-8794-2DBEDD09B0AA}" dt="2024-07-15T22:03:59.645" v="1966" actId="1076"/>
          <ac:spMkLst>
            <pc:docMk/>
            <pc:sldMk cId="1297388464" sldId="276"/>
            <ac:spMk id="213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1:04:04.128" v="1027" actId="21"/>
          <ac:spMkLst>
            <pc:docMk/>
            <pc:sldMk cId="1297388464" sldId="276"/>
            <ac:spMk id="214" creationId="{00000000-0000-0000-0000-000000000000}"/>
          </ac:spMkLst>
        </pc:spChg>
        <pc:grpChg chg="mod">
          <ac:chgData name="prajna asritha" userId="6470587a94f9b7a8" providerId="LiveId" clId="{EA539C39-7637-42FA-8794-2DBEDD09B0AA}" dt="2024-07-15T21:03:44.981" v="1026" actId="1076"/>
          <ac:grpSpMkLst>
            <pc:docMk/>
            <pc:sldMk cId="1297388464" sldId="276"/>
            <ac:grpSpMk id="200" creationId="{00000000-0000-0000-0000-000000000000}"/>
          </ac:grpSpMkLst>
        </pc:grpChg>
      </pc:sldChg>
      <pc:sldChg chg="new del">
        <pc:chgData name="prajna asritha" userId="6470587a94f9b7a8" providerId="LiveId" clId="{EA539C39-7637-42FA-8794-2DBEDD09B0AA}" dt="2024-07-15T21:36:34.791" v="1548" actId="680"/>
        <pc:sldMkLst>
          <pc:docMk/>
          <pc:sldMk cId="1581637310" sldId="277"/>
        </pc:sldMkLst>
      </pc:sldChg>
      <pc:sldChg chg="addSp delSp modSp add mod ord setBg">
        <pc:chgData name="prajna asritha" userId="6470587a94f9b7a8" providerId="LiveId" clId="{EA539C39-7637-42FA-8794-2DBEDD09B0AA}" dt="2024-07-15T22:06:26.339" v="2005" actId="1076"/>
        <pc:sldMkLst>
          <pc:docMk/>
          <pc:sldMk cId="1781666485" sldId="277"/>
        </pc:sldMkLst>
        <pc:spChg chg="add del mod">
          <ac:chgData name="prajna asritha" userId="6470587a94f9b7a8" providerId="LiveId" clId="{EA539C39-7637-42FA-8794-2DBEDD09B0AA}" dt="2024-07-15T22:06:20.766" v="2003" actId="478"/>
          <ac:spMkLst>
            <pc:docMk/>
            <pc:sldMk cId="1781666485" sldId="277"/>
            <ac:spMk id="2" creationId="{529CA38E-AF3B-1699-B5A9-FF59F89E0F0E}"/>
          </ac:spMkLst>
        </pc:spChg>
        <pc:spChg chg="add del mod">
          <ac:chgData name="prajna asritha" userId="6470587a94f9b7a8" providerId="LiveId" clId="{EA539C39-7637-42FA-8794-2DBEDD09B0AA}" dt="2024-07-15T21:59:07.592" v="1903" actId="478"/>
          <ac:spMkLst>
            <pc:docMk/>
            <pc:sldMk cId="1781666485" sldId="277"/>
            <ac:spMk id="3" creationId="{0DDE8E45-EF3A-DA4F-1B1E-78F422034ADA}"/>
          </ac:spMkLst>
        </pc:spChg>
        <pc:spChg chg="add del mod">
          <ac:chgData name="prajna asritha" userId="6470587a94f9b7a8" providerId="LiveId" clId="{EA539C39-7637-42FA-8794-2DBEDD09B0AA}" dt="2024-07-15T22:06:18.395" v="2002" actId="478"/>
          <ac:spMkLst>
            <pc:docMk/>
            <pc:sldMk cId="1781666485" sldId="277"/>
            <ac:spMk id="4" creationId="{B65379AF-766C-CF31-2B2E-2F411ACA73B0}"/>
          </ac:spMkLst>
        </pc:spChg>
        <pc:spChg chg="add del mod">
          <ac:chgData name="prajna asritha" userId="6470587a94f9b7a8" providerId="LiveId" clId="{EA539C39-7637-42FA-8794-2DBEDD09B0AA}" dt="2024-07-15T22:06:13.633" v="2000" actId="478"/>
          <ac:spMkLst>
            <pc:docMk/>
            <pc:sldMk cId="1781666485" sldId="277"/>
            <ac:spMk id="5" creationId="{3D75173A-2963-C1AA-F3F7-363625E841EB}"/>
          </ac:spMkLst>
        </pc:spChg>
        <pc:spChg chg="add del mod">
          <ac:chgData name="prajna asritha" userId="6470587a94f9b7a8" providerId="LiveId" clId="{EA539C39-7637-42FA-8794-2DBEDD09B0AA}" dt="2024-07-15T22:06:15.909" v="2001" actId="478"/>
          <ac:spMkLst>
            <pc:docMk/>
            <pc:sldMk cId="1781666485" sldId="277"/>
            <ac:spMk id="6" creationId="{E543D3A1-1E32-36DC-A33B-10B0509CE722}"/>
          </ac:spMkLst>
        </pc:spChg>
        <pc:spChg chg="add mod">
          <ac:chgData name="prajna asritha" userId="6470587a94f9b7a8" providerId="LiveId" clId="{EA539C39-7637-42FA-8794-2DBEDD09B0AA}" dt="2024-07-15T22:06:22.906" v="2004"/>
          <ac:spMkLst>
            <pc:docMk/>
            <pc:sldMk cId="1781666485" sldId="277"/>
            <ac:spMk id="7" creationId="{AEFA600F-48FC-B645-1C5B-308CBF13DCB9}"/>
          </ac:spMkLst>
        </pc:spChg>
        <pc:spChg chg="mod">
          <ac:chgData name="prajna asritha" userId="6470587a94f9b7a8" providerId="LiveId" clId="{EA539C39-7637-42FA-8794-2DBEDD09B0AA}" dt="2024-07-15T21:45:28.741" v="1676" actId="113"/>
          <ac:spMkLst>
            <pc:docMk/>
            <pc:sldMk cId="1781666485" sldId="277"/>
            <ac:spMk id="8" creationId="{EA3D7AB0-B24A-03AD-BBD2-203288AF09DE}"/>
          </ac:spMkLst>
        </pc:spChg>
        <pc:spChg chg="mod">
          <ac:chgData name="prajna asritha" userId="6470587a94f9b7a8" providerId="LiveId" clId="{EA539C39-7637-42FA-8794-2DBEDD09B0AA}" dt="2024-07-15T21:45:19.471" v="1675" actId="5793"/>
          <ac:spMkLst>
            <pc:docMk/>
            <pc:sldMk cId="1781666485" sldId="277"/>
            <ac:spMk id="235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6:26.339" v="2005" actId="1076"/>
          <ac:spMkLst>
            <pc:docMk/>
            <pc:sldMk cId="1781666485" sldId="277"/>
            <ac:spMk id="236" creationId="{00000000-0000-0000-0000-000000000000}"/>
          </ac:spMkLst>
        </pc:spChg>
        <pc:grpChg chg="mod">
          <ac:chgData name="prajna asritha" userId="6470587a94f9b7a8" providerId="LiveId" clId="{EA539C39-7637-42FA-8794-2DBEDD09B0AA}" dt="2024-07-15T21:57:39.587" v="1880" actId="1076"/>
          <ac:grpSpMkLst>
            <pc:docMk/>
            <pc:sldMk cId="1781666485" sldId="277"/>
            <ac:grpSpMk id="227" creationId="{00000000-0000-0000-0000-000000000000}"/>
          </ac:grpSpMkLst>
        </pc:grpChg>
      </pc:sldChg>
      <pc:sldChg chg="addSp delSp modSp add del mod">
        <pc:chgData name="prajna asritha" userId="6470587a94f9b7a8" providerId="LiveId" clId="{EA539C39-7637-42FA-8794-2DBEDD09B0AA}" dt="2024-07-16T19:52:58.457" v="2292" actId="20577"/>
        <pc:sldMkLst>
          <pc:docMk/>
          <pc:sldMk cId="2513237051" sldId="278"/>
        </pc:sldMkLst>
        <pc:spChg chg="add mod">
          <ac:chgData name="prajna asritha" userId="6470587a94f9b7a8" providerId="LiveId" clId="{EA539C39-7637-42FA-8794-2DBEDD09B0AA}" dt="2024-07-15T22:06:28.632" v="2006"/>
          <ac:spMkLst>
            <pc:docMk/>
            <pc:sldMk cId="2513237051" sldId="278"/>
            <ac:spMk id="2" creationId="{31D321A3-3E2E-5D99-493D-C6E5EEC8A4B8}"/>
          </ac:spMkLst>
        </pc:spChg>
        <pc:spChg chg="add mod">
          <ac:chgData name="prajna asritha" userId="6470587a94f9b7a8" providerId="LiveId" clId="{EA539C39-7637-42FA-8794-2DBEDD09B0AA}" dt="2024-07-16T12:11:40.194" v="2205" actId="20577"/>
          <ac:spMkLst>
            <pc:docMk/>
            <pc:sldMk cId="2513237051" sldId="278"/>
            <ac:spMk id="7" creationId="{C441AEBE-D21B-D96B-A9C6-DD2372B90BA4}"/>
          </ac:spMkLst>
        </pc:spChg>
        <pc:spChg chg="del mod">
          <ac:chgData name="prajna asritha" userId="6470587a94f9b7a8" providerId="LiveId" clId="{EA539C39-7637-42FA-8794-2DBEDD09B0AA}" dt="2024-07-15T21:46:27.684" v="1687" actId="478"/>
          <ac:spMkLst>
            <pc:docMk/>
            <pc:sldMk cId="2513237051" sldId="278"/>
            <ac:spMk id="8" creationId="{EA3D7AB0-B24A-03AD-BBD2-203288AF09DE}"/>
          </ac:spMkLst>
        </pc:spChg>
        <pc:spChg chg="mod">
          <ac:chgData name="prajna asritha" userId="6470587a94f9b7a8" providerId="LiveId" clId="{EA539C39-7637-42FA-8794-2DBEDD09B0AA}" dt="2024-07-16T19:52:58.457" v="2292" actId="20577"/>
          <ac:spMkLst>
            <pc:docMk/>
            <pc:sldMk cId="2513237051" sldId="278"/>
            <ac:spMk id="235" creationId="{00000000-0000-0000-0000-000000000000}"/>
          </ac:spMkLst>
        </pc:spChg>
        <pc:spChg chg="mod">
          <ac:chgData name="prajna asritha" userId="6470587a94f9b7a8" providerId="LiveId" clId="{EA539C39-7637-42FA-8794-2DBEDD09B0AA}" dt="2024-07-15T22:06:32.434" v="2007" actId="1076"/>
          <ac:spMkLst>
            <pc:docMk/>
            <pc:sldMk cId="2513237051" sldId="278"/>
            <ac:spMk id="236" creationId="{00000000-0000-0000-0000-000000000000}"/>
          </ac:spMkLst>
        </pc:spChg>
        <pc:picChg chg="add del mod">
          <ac:chgData name="prajna asritha" userId="6470587a94f9b7a8" providerId="LiveId" clId="{EA539C39-7637-42FA-8794-2DBEDD09B0AA}" dt="2024-07-16T19:50:14.882" v="2272" actId="478"/>
          <ac:picMkLst>
            <pc:docMk/>
            <pc:sldMk cId="2513237051" sldId="278"/>
            <ac:picMk id="4" creationId="{EAFDD365-7E11-447F-7321-8A93D5820020}"/>
          </ac:picMkLst>
        </pc:picChg>
        <pc:picChg chg="add del mod">
          <ac:chgData name="prajna asritha" userId="6470587a94f9b7a8" providerId="LiveId" clId="{EA539C39-7637-42FA-8794-2DBEDD09B0AA}" dt="2024-07-16T19:51:49.972" v="2276" actId="478"/>
          <ac:picMkLst>
            <pc:docMk/>
            <pc:sldMk cId="2513237051" sldId="278"/>
            <ac:picMk id="5" creationId="{5E8354EC-E153-AE1C-E95E-C13322B744AF}"/>
          </ac:picMkLst>
        </pc:picChg>
        <pc:picChg chg="add del mod">
          <ac:chgData name="prajna asritha" userId="6470587a94f9b7a8" providerId="LiveId" clId="{EA539C39-7637-42FA-8794-2DBEDD09B0AA}" dt="2024-07-16T19:51:56.865" v="2279" actId="478"/>
          <ac:picMkLst>
            <pc:docMk/>
            <pc:sldMk cId="2513237051" sldId="278"/>
            <ac:picMk id="6" creationId="{B9E77252-03F6-49F6-9156-24D502440E42}"/>
          </ac:picMkLst>
        </pc:picChg>
        <pc:picChg chg="add mod">
          <ac:chgData name="prajna asritha" userId="6470587a94f9b7a8" providerId="LiveId" clId="{EA539C39-7637-42FA-8794-2DBEDD09B0AA}" dt="2024-07-16T19:51:54.330" v="2278" actId="1076"/>
          <ac:picMkLst>
            <pc:docMk/>
            <pc:sldMk cId="2513237051" sldId="278"/>
            <ac:picMk id="9" creationId="{A6878338-4F4F-E0A9-8D73-8CC9927DB959}"/>
          </ac:picMkLst>
        </pc:picChg>
        <pc:picChg chg="add mod">
          <ac:chgData name="prajna asritha" userId="6470587a94f9b7a8" providerId="LiveId" clId="{EA539C39-7637-42FA-8794-2DBEDD09B0AA}" dt="2024-07-16T19:52:43.374" v="2287" actId="1076"/>
          <ac:picMkLst>
            <pc:docMk/>
            <pc:sldMk cId="2513237051" sldId="278"/>
            <ac:picMk id="11" creationId="{47B222E0-8792-9ED0-2D57-90E057D97BC7}"/>
          </ac:picMkLst>
        </pc:picChg>
      </pc:sldChg>
      <pc:sldChg chg="addSp delSp modSp add del mod">
        <pc:chgData name="prajna asritha" userId="6470587a94f9b7a8" providerId="LiveId" clId="{EA539C39-7637-42FA-8794-2DBEDD09B0AA}" dt="2024-07-16T12:14:20.922" v="2218" actId="47"/>
        <pc:sldMkLst>
          <pc:docMk/>
          <pc:sldMk cId="430690216" sldId="279"/>
        </pc:sldMkLst>
        <pc:spChg chg="del">
          <ac:chgData name="prajna asritha" userId="6470587a94f9b7a8" providerId="LiveId" clId="{EA539C39-7637-42FA-8794-2DBEDD09B0AA}" dt="2024-07-16T12:12:42.388" v="2213" actId="478"/>
          <ac:spMkLst>
            <pc:docMk/>
            <pc:sldMk cId="430690216" sldId="279"/>
            <ac:spMk id="7" creationId="{C441AEBE-D21B-D96B-A9C6-DD2372B90BA4}"/>
          </ac:spMkLst>
        </pc:spChg>
        <pc:picChg chg="del">
          <ac:chgData name="prajna asritha" userId="6470587a94f9b7a8" providerId="LiveId" clId="{EA539C39-7637-42FA-8794-2DBEDD09B0AA}" dt="2024-07-16T12:12:39.243" v="2211" actId="478"/>
          <ac:picMkLst>
            <pc:docMk/>
            <pc:sldMk cId="430690216" sldId="279"/>
            <ac:picMk id="4" creationId="{EAFDD365-7E11-447F-7321-8A93D5820020}"/>
          </ac:picMkLst>
        </pc:picChg>
        <pc:picChg chg="add del mod">
          <ac:chgData name="prajna asritha" userId="6470587a94f9b7a8" providerId="LiveId" clId="{EA539C39-7637-42FA-8794-2DBEDD09B0AA}" dt="2024-07-16T12:14:19.523" v="2217" actId="478"/>
          <ac:picMkLst>
            <pc:docMk/>
            <pc:sldMk cId="430690216" sldId="279"/>
            <ac:picMk id="5" creationId="{E37D7327-9C1B-B097-31ED-C632449FAB8A}"/>
          </ac:picMkLst>
        </pc:picChg>
        <pc:picChg chg="del">
          <ac:chgData name="prajna asritha" userId="6470587a94f9b7a8" providerId="LiveId" clId="{EA539C39-7637-42FA-8794-2DBEDD09B0AA}" dt="2024-07-16T12:12:40.141" v="2212" actId="478"/>
          <ac:picMkLst>
            <pc:docMk/>
            <pc:sldMk cId="430690216" sldId="279"/>
            <ac:picMk id="6" creationId="{B9E77252-03F6-49F6-9156-24D502440E42}"/>
          </ac:picMkLst>
        </pc:picChg>
      </pc:sldChg>
      <pc:sldChg chg="addSp delSp modSp add mod">
        <pc:chgData name="prajna asritha" userId="6470587a94f9b7a8" providerId="LiveId" clId="{EA539C39-7637-42FA-8794-2DBEDD09B0AA}" dt="2024-07-18T13:03:17.624" v="2479" actId="14100"/>
        <pc:sldMkLst>
          <pc:docMk/>
          <pc:sldMk cId="1263930581" sldId="279"/>
        </pc:sldMkLst>
        <pc:spChg chg="mod">
          <ac:chgData name="prajna asritha" userId="6470587a94f9b7a8" providerId="LiveId" clId="{EA539C39-7637-42FA-8794-2DBEDD09B0AA}" dt="2024-07-18T13:03:07.835" v="2477" actId="20577"/>
          <ac:spMkLst>
            <pc:docMk/>
            <pc:sldMk cId="1263930581" sldId="279"/>
            <ac:spMk id="3" creationId="{CC553AB0-8B47-EF9B-68ED-75448EF19B44}"/>
          </ac:spMkLst>
        </pc:spChg>
        <pc:spChg chg="del">
          <ac:chgData name="prajna asritha" userId="6470587a94f9b7a8" providerId="LiveId" clId="{EA539C39-7637-42FA-8794-2DBEDD09B0AA}" dt="2024-07-18T12:51:56.480" v="2298" actId="478"/>
          <ac:spMkLst>
            <pc:docMk/>
            <pc:sldMk cId="1263930581" sldId="279"/>
            <ac:spMk id="6" creationId="{A6B22907-30F2-16B8-F854-F82C68FDE1FA}"/>
          </ac:spMkLst>
        </pc:spChg>
        <pc:spChg chg="mod">
          <ac:chgData name="prajna asritha" userId="6470587a94f9b7a8" providerId="LiveId" clId="{EA539C39-7637-42FA-8794-2DBEDD09B0AA}" dt="2024-07-18T13:02:30.417" v="2383" actId="20577"/>
          <ac:spMkLst>
            <pc:docMk/>
            <pc:sldMk cId="1263930581" sldId="279"/>
            <ac:spMk id="262" creationId="{00000000-0000-0000-0000-000000000000}"/>
          </ac:spMkLst>
        </pc:spChg>
        <pc:picChg chg="del">
          <ac:chgData name="prajna asritha" userId="6470587a94f9b7a8" providerId="LiveId" clId="{EA539C39-7637-42FA-8794-2DBEDD09B0AA}" dt="2024-07-18T12:51:46.247" v="2294" actId="478"/>
          <ac:picMkLst>
            <pc:docMk/>
            <pc:sldMk cId="1263930581" sldId="279"/>
            <ac:picMk id="4" creationId="{C42C51E9-57D9-7E3F-18F6-0392738E8D9A}"/>
          </ac:picMkLst>
        </pc:picChg>
        <pc:picChg chg="add mod">
          <ac:chgData name="prajna asritha" userId="6470587a94f9b7a8" providerId="LiveId" clId="{EA539C39-7637-42FA-8794-2DBEDD09B0AA}" dt="2024-07-18T13:03:17.624" v="2479" actId="14100"/>
          <ac:picMkLst>
            <pc:docMk/>
            <pc:sldMk cId="1263930581" sldId="279"/>
            <ac:picMk id="5" creationId="{2A601C72-316C-3EDC-4C27-39B9E69C3DB6}"/>
          </ac:picMkLst>
        </pc:picChg>
        <pc:picChg chg="del">
          <ac:chgData name="prajna asritha" userId="6470587a94f9b7a8" providerId="LiveId" clId="{EA539C39-7637-42FA-8794-2DBEDD09B0AA}" dt="2024-07-18T12:51:50.979" v="2297" actId="478"/>
          <ac:picMkLst>
            <pc:docMk/>
            <pc:sldMk cId="1263930581" sldId="279"/>
            <ac:picMk id="10" creationId="{7D18B3F3-9B87-8902-F704-2432EBD63DF7}"/>
          </ac:picMkLst>
        </pc:picChg>
        <pc:cxnChg chg="del">
          <ac:chgData name="prajna asritha" userId="6470587a94f9b7a8" providerId="LiveId" clId="{EA539C39-7637-42FA-8794-2DBEDD09B0AA}" dt="2024-07-18T13:03:14.652" v="2478" actId="478"/>
          <ac:cxnSpMkLst>
            <pc:docMk/>
            <pc:sldMk cId="1263930581" sldId="279"/>
            <ac:cxnSpMk id="253" creationId="{00000000-0000-0000-0000-000000000000}"/>
          </ac:cxnSpMkLst>
        </pc:cxnChg>
      </pc:sldChg>
      <pc:sldChg chg="add del setBg">
        <pc:chgData name="prajna asritha" userId="6470587a94f9b7a8" providerId="LiveId" clId="{EA539C39-7637-42FA-8794-2DBEDD09B0AA}" dt="2024-07-15T22:05:32.923" v="1993"/>
        <pc:sldMkLst>
          <pc:docMk/>
          <pc:sldMk cId="1831454932" sldId="279"/>
        </pc:sldMkLst>
      </pc:sldChg>
      <pc:sldChg chg="add del setBg">
        <pc:chgData name="prajna asritha" userId="6470587a94f9b7a8" providerId="LiveId" clId="{EA539C39-7637-42FA-8794-2DBEDD09B0AA}" dt="2024-07-15T22:05:16.646" v="1989"/>
        <pc:sldMkLst>
          <pc:docMk/>
          <pc:sldMk cId="2649326832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63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83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0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78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11" name="Google Shape;11;p3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2" name="Google Shape;12;p3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5946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87325" y="5581275"/>
            <a:ext cx="90591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16" name="Google Shape;16;p3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3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9" name="Google Shape;19;p3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3" name="Google Shape;33;p4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4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80150" y="2200775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5112875" y="46571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0" y="-180827"/>
            <a:ext cx="11119829" cy="10493280"/>
            <a:chOff x="0" y="-47625"/>
            <a:chExt cx="2928660" cy="2763644"/>
          </a:xfrm>
        </p:grpSpPr>
        <p:sp>
          <p:nvSpPr>
            <p:cNvPr id="43" name="Google Shape;43;p5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44" name="Google Shape;44;p5"/>
            <p:cNvSpPr txBox="1"/>
            <p:nvPr/>
          </p:nvSpPr>
          <p:spPr>
            <a:xfrm>
              <a:off x="0" y="-47625"/>
              <a:ext cx="2928600" cy="27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868450" y="1164175"/>
            <a:ext cx="9624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1212013" y="75587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5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5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51" name="Google Shape;51;p5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5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4" name="Google Shape;54;p5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5" name="Google Shape;55;p5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59" name="Google Shape;59;p6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60" name="Google Shape;60;p6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642475" y="2186775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1905950" y="4651325"/>
            <a:ext cx="6653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2"/>
          </p:nvPr>
        </p:nvSpPr>
        <p:spPr>
          <a:xfrm>
            <a:off x="8810245" y="4651325"/>
            <a:ext cx="6653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8" name="Google Shape;68;p6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6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0" name="Google Shape;70;p6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2" name="Google Shape;72;p6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736625" y="2209413"/>
            <a:ext cx="1636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2805750" y="4840825"/>
            <a:ext cx="5614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9583969" y="4746625"/>
            <a:ext cx="5617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82" name="Google Shape;82;p7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5" name="Google Shape;85;p7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7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7" name="Google Shape;87;p7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8" name="Google Shape;88;p7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89" name="Google Shape;89;p7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0" name="Google Shape;90;p7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93" name="Google Shape;93;p8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94" name="Google Shape;94;p8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74300" y="2421750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97" name="Google Shape;97;p8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8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8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00" name="Google Shape;100;p8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8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2" name="Google Shape;102;p8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03" name="Google Shape;103;p8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04" name="Google Shape;104;p8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05" name="Google Shape;105;p8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1254910"/>
            <a:ext cx="18288118" cy="9032149"/>
            <a:chOff x="0" y="-47625"/>
            <a:chExt cx="4816592" cy="2378822"/>
          </a:xfrm>
        </p:grpSpPr>
        <p:sp>
          <p:nvSpPr>
            <p:cNvPr id="108" name="Google Shape;108;p9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09" name="Google Shape;109;p9"/>
            <p:cNvSpPr txBox="1"/>
            <p:nvPr/>
          </p:nvSpPr>
          <p:spPr>
            <a:xfrm>
              <a:off x="0" y="-47625"/>
              <a:ext cx="4816500" cy="23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9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111" name="Google Shape;111;p9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9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9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14" name="Google Shape;114;p9"/>
          <p:cNvCxnSpPr/>
          <p:nvPr/>
        </p:nvCxnSpPr>
        <p:spPr>
          <a:xfrm>
            <a:off x="11603077" y="887413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9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16" name="Google Shape;116;p9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18" name="Google Shape;118;p9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19" name="Google Shape;119;p9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626725" y="2796825"/>
            <a:ext cx="16062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1"/>
          </p:nvPr>
        </p:nvSpPr>
        <p:spPr>
          <a:xfrm>
            <a:off x="7854213" y="4712275"/>
            <a:ext cx="95694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2"/>
          </p:nvPr>
        </p:nvSpPr>
        <p:spPr>
          <a:xfrm>
            <a:off x="2130350" y="4712275"/>
            <a:ext cx="5631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0"/>
          <p:cNvGrpSpPr/>
          <p:nvPr/>
        </p:nvGrpSpPr>
        <p:grpSpPr>
          <a:xfrm>
            <a:off x="1028700" y="588934"/>
            <a:ext cx="323550" cy="276284"/>
            <a:chOff x="0" y="16894"/>
            <a:chExt cx="431400" cy="368378"/>
          </a:xfrm>
        </p:grpSpPr>
        <p:cxnSp>
          <p:nvCxnSpPr>
            <p:cNvPr id="125" name="Google Shape;125;p10"/>
            <p:cNvCxnSpPr/>
            <p:nvPr/>
          </p:nvCxnSpPr>
          <p:spPr>
            <a:xfrm>
              <a:off x="0" y="16894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0"/>
            <p:cNvCxnSpPr/>
            <p:nvPr/>
          </p:nvCxnSpPr>
          <p:spPr>
            <a:xfrm>
              <a:off x="0" y="206851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0"/>
            <p:cNvCxnSpPr/>
            <p:nvPr/>
          </p:nvCxnSpPr>
          <p:spPr>
            <a:xfrm>
              <a:off x="0" y="385272"/>
              <a:ext cx="431400" cy="0"/>
            </a:xfrm>
            <a:prstGeom prst="straightConnector1">
              <a:avLst/>
            </a:prstGeom>
            <a:noFill/>
            <a:ln w="33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28" name="Google Shape;128;p10"/>
          <p:cNvCxnSpPr/>
          <p:nvPr/>
        </p:nvCxnSpPr>
        <p:spPr>
          <a:xfrm>
            <a:off x="13080271" y="1028700"/>
            <a:ext cx="755700" cy="0"/>
          </a:xfrm>
          <a:prstGeom prst="straightConnector1">
            <a:avLst/>
          </a:prstGeom>
          <a:noFill/>
          <a:ln w="28575" cap="flat" cmpd="sng">
            <a:solidFill>
              <a:srgbClr val="FFFFFF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9" name="Google Shape;129;p10"/>
          <p:cNvGrpSpPr/>
          <p:nvPr/>
        </p:nvGrpSpPr>
        <p:grpSpPr>
          <a:xfrm>
            <a:off x="0" y="-125549"/>
            <a:ext cx="9287353" cy="10385080"/>
            <a:chOff x="0" y="-38100"/>
            <a:chExt cx="4816592" cy="2369400"/>
          </a:xfrm>
        </p:grpSpPr>
        <p:sp>
          <p:nvSpPr>
            <p:cNvPr id="130" name="Google Shape;130;p10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31" name="Google Shape;131;p10"/>
            <p:cNvSpPr txBox="1"/>
            <p:nvPr/>
          </p:nvSpPr>
          <p:spPr>
            <a:xfrm>
              <a:off x="0" y="-38100"/>
              <a:ext cx="4816500" cy="23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0"/>
          <p:cNvSpPr txBox="1"/>
          <p:nvPr/>
        </p:nvSpPr>
        <p:spPr>
          <a:xfrm>
            <a:off x="14781981" y="584201"/>
            <a:ext cx="720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16395576" y="584201"/>
            <a:ext cx="863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34" name="Google Shape;134;p10"/>
          <p:cNvSpPr txBox="1"/>
          <p:nvPr/>
        </p:nvSpPr>
        <p:spPr>
          <a:xfrm>
            <a:off x="13139951" y="584201"/>
            <a:ext cx="6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35" name="Google Shape;135;p10"/>
          <p:cNvSpPr txBox="1"/>
          <p:nvPr/>
        </p:nvSpPr>
        <p:spPr>
          <a:xfrm>
            <a:off x="11697546" y="584201"/>
            <a:ext cx="567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36" name="Google Shape;136;p10"/>
          <p:cNvSpPr txBox="1"/>
          <p:nvPr/>
        </p:nvSpPr>
        <p:spPr>
          <a:xfrm>
            <a:off x="1548328" y="584201"/>
            <a:ext cx="109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643450" y="4254400"/>
            <a:ext cx="9547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38" name="Google Shape;138;p10"/>
          <p:cNvSpPr>
            <a:spLocks noGrp="1"/>
          </p:cNvSpPr>
          <p:nvPr>
            <p:ph type="pic" idx="2"/>
          </p:nvPr>
        </p:nvSpPr>
        <p:spPr>
          <a:xfrm>
            <a:off x="12257313" y="3479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2205488" y="55488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300" y="1762550"/>
            <a:ext cx="1604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00700" y="4936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–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–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»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  <a:defRPr sz="23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0" y="-180825"/>
            <a:ext cx="10896600" cy="10467894"/>
            <a:chOff x="0" y="-47625"/>
            <a:chExt cx="4816593" cy="2756958"/>
          </a:xfrm>
        </p:grpSpPr>
        <p:sp>
          <p:nvSpPr>
            <p:cNvPr id="145" name="Google Shape;14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146" name="Google Shape;146;p11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1"/>
          <p:cNvSpPr txBox="1"/>
          <p:nvPr/>
        </p:nvSpPr>
        <p:spPr>
          <a:xfrm>
            <a:off x="1028700" y="3469843"/>
            <a:ext cx="9735553" cy="210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66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Sarcasm Detection on Airline Reviews </a:t>
            </a:r>
          </a:p>
        </p:txBody>
      </p:sp>
      <p:cxnSp>
        <p:nvCxnSpPr>
          <p:cNvPr id="153" name="Google Shape;153;p11"/>
          <p:cNvCxnSpPr/>
          <p:nvPr/>
        </p:nvCxnSpPr>
        <p:spPr>
          <a:xfrm>
            <a:off x="1028700" y="5548312"/>
            <a:ext cx="356027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" name="Google Shape;154;p11"/>
          <p:cNvGrpSpPr/>
          <p:nvPr/>
        </p:nvGrpSpPr>
        <p:grpSpPr>
          <a:xfrm>
            <a:off x="1080380" y="8713324"/>
            <a:ext cx="4376537" cy="842276"/>
            <a:chOff x="0" y="-47625"/>
            <a:chExt cx="1152668" cy="221834"/>
          </a:xfrm>
        </p:grpSpPr>
        <p:sp>
          <p:nvSpPr>
            <p:cNvPr id="155" name="Google Shape;155;p11"/>
            <p:cNvSpPr/>
            <p:nvPr/>
          </p:nvSpPr>
          <p:spPr>
            <a:xfrm>
              <a:off x="0" y="0"/>
              <a:ext cx="1152668" cy="174209"/>
            </a:xfrm>
            <a:custGeom>
              <a:avLst/>
              <a:gdLst/>
              <a:ahLst/>
              <a:cxnLst/>
              <a:rect l="l" t="t" r="r" b="b"/>
              <a:pathLst>
                <a:path w="1152668" h="174209" extrusionOk="0">
                  <a:moveTo>
                    <a:pt x="87105" y="0"/>
                  </a:moveTo>
                  <a:lnTo>
                    <a:pt x="1065564" y="0"/>
                  </a:lnTo>
                  <a:cubicBezTo>
                    <a:pt x="1088665" y="0"/>
                    <a:pt x="1110821" y="9177"/>
                    <a:pt x="1127156" y="25512"/>
                  </a:cubicBezTo>
                  <a:cubicBezTo>
                    <a:pt x="1143491" y="41848"/>
                    <a:pt x="1152668" y="64003"/>
                    <a:pt x="1152668" y="87105"/>
                  </a:cubicBezTo>
                  <a:lnTo>
                    <a:pt x="1152668" y="87105"/>
                  </a:lnTo>
                  <a:cubicBezTo>
                    <a:pt x="1152668" y="110206"/>
                    <a:pt x="1143491" y="132361"/>
                    <a:pt x="1127156" y="148697"/>
                  </a:cubicBezTo>
                  <a:cubicBezTo>
                    <a:pt x="1110821" y="165032"/>
                    <a:pt x="1088665" y="174209"/>
                    <a:pt x="1065564" y="174209"/>
                  </a:cubicBezTo>
                  <a:lnTo>
                    <a:pt x="87105" y="174209"/>
                  </a:lnTo>
                  <a:cubicBezTo>
                    <a:pt x="64003" y="174209"/>
                    <a:pt x="41848" y="165032"/>
                    <a:pt x="25512" y="148697"/>
                  </a:cubicBezTo>
                  <a:cubicBezTo>
                    <a:pt x="9177" y="132361"/>
                    <a:pt x="0" y="110206"/>
                    <a:pt x="0" y="87105"/>
                  </a:cubicBezTo>
                  <a:lnTo>
                    <a:pt x="0" y="87105"/>
                  </a:lnTo>
                  <a:cubicBezTo>
                    <a:pt x="0" y="64003"/>
                    <a:pt x="9177" y="41848"/>
                    <a:pt x="25512" y="25512"/>
                  </a:cubicBezTo>
                  <a:cubicBezTo>
                    <a:pt x="41848" y="9177"/>
                    <a:pt x="64003" y="0"/>
                    <a:pt x="87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0" y="-47625"/>
              <a:ext cx="1152668" cy="221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May 2024 – July 2024</a:t>
              </a:r>
              <a:endParaRPr sz="24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1"/>
          <p:cNvSpPr txBox="1"/>
          <p:nvPr/>
        </p:nvSpPr>
        <p:spPr>
          <a:xfrm>
            <a:off x="1526957" y="324613"/>
            <a:ext cx="6889819" cy="74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55555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8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SPRINGBOARD INTERNSHIP 2.0</a:t>
            </a:r>
          </a:p>
        </p:txBody>
      </p:sp>
      <p:sp>
        <p:nvSpPr>
          <p:cNvPr id="163" name="Google Shape;163;p11"/>
          <p:cNvSpPr txBox="1"/>
          <p:nvPr/>
        </p:nvSpPr>
        <p:spPr>
          <a:xfrm>
            <a:off x="1080380" y="5729139"/>
            <a:ext cx="65441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Virtual Internship on Data Science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Supervised By: Mahesh</a:t>
            </a:r>
          </a:p>
        </p:txBody>
      </p:sp>
      <p:pic>
        <p:nvPicPr>
          <p:cNvPr id="165" name="Google Shape;1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629" y="887425"/>
            <a:ext cx="7267746" cy="4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846" y="7916437"/>
            <a:ext cx="10144325" cy="58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6;p11">
            <a:extLst>
              <a:ext uri="{FF2B5EF4-FFF2-40B4-BE49-F238E27FC236}">
                <a16:creationId xmlns:a16="http://schemas.microsoft.com/office/drawing/2014/main" id="{A2282CE1-EC25-36C7-AA6D-EA739B3A852A}"/>
              </a:ext>
            </a:extLst>
          </p:cNvPr>
          <p:cNvSpPr txBox="1"/>
          <p:nvPr/>
        </p:nvSpPr>
        <p:spPr>
          <a:xfrm>
            <a:off x="12862561" y="8019962"/>
            <a:ext cx="5200152" cy="84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br>
              <a:rPr lang="en-IN" sz="320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320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PRAJNA AASRITHA ADABALA</a:t>
            </a:r>
            <a:endParaRPr sz="320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56;p11">
            <a:extLst>
              <a:ext uri="{FF2B5EF4-FFF2-40B4-BE49-F238E27FC236}">
                <a16:creationId xmlns:a16="http://schemas.microsoft.com/office/drawing/2014/main" id="{1B10DFE2-8200-B50F-6DA1-196F734D1CF7}"/>
              </a:ext>
            </a:extLst>
          </p:cNvPr>
          <p:cNvSpPr txBox="1"/>
          <p:nvPr/>
        </p:nvSpPr>
        <p:spPr>
          <a:xfrm>
            <a:off x="14078972" y="8897710"/>
            <a:ext cx="2767330" cy="765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July 15-07-2024</a:t>
            </a:r>
            <a:endParaRPr sz="260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D517-7FF6-C4D5-1E5F-603B8936D3FD}"/>
              </a:ext>
            </a:extLst>
          </p:cNvPr>
          <p:cNvSpPr txBox="1"/>
          <p:nvPr/>
        </p:nvSpPr>
        <p:spPr>
          <a:xfrm>
            <a:off x="1449960" y="857181"/>
            <a:ext cx="10892588" cy="52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IN" sz="2000" b="1" i="1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2;p25">
            <a:extLst>
              <a:ext uri="{FF2B5EF4-FFF2-40B4-BE49-F238E27FC236}">
                <a16:creationId xmlns:a16="http://schemas.microsoft.com/office/drawing/2014/main" id="{3C12E478-68EC-778A-E53E-F67E744C5B70}"/>
              </a:ext>
            </a:extLst>
          </p:cNvPr>
          <p:cNvSpPr/>
          <p:nvPr/>
        </p:nvSpPr>
        <p:spPr>
          <a:xfrm rot="21336926" flipH="1">
            <a:off x="670971" y="61082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4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29" name="Google Shape;229;p1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4"/>
          <p:cNvSpPr txBox="1"/>
          <p:nvPr/>
        </p:nvSpPr>
        <p:spPr>
          <a:xfrm>
            <a:off x="1036575" y="2585247"/>
            <a:ext cx="15557326" cy="154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</a:pPr>
            <a:r>
              <a:rPr lang="en-IN" sz="2500" i="1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Trained various machine learning and deep learning models to detect sarcasm:</a:t>
            </a:r>
            <a:endParaRPr lang="en-IN" sz="2500" i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Forest, Support Vector Machine (SVM), Logistic Regression, Gradient Boosting.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 Neural Network, LSTM, </a:t>
            </a:r>
            <a:r>
              <a:rPr lang="en-IN" sz="2500" kern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CNN, and a hybrid CNN-LSTM model.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1170068" y="232566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Montserrat"/>
                <a:sym typeface="Montserrat"/>
              </a:rPr>
              <a:t>MODEL TRAINING</a:t>
            </a:r>
            <a:endParaRPr sz="6000" dirty="0"/>
          </a:p>
        </p:txBody>
      </p:sp>
      <p:cxnSp>
        <p:nvCxnSpPr>
          <p:cNvPr id="237" name="Google Shape;237;p14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3D7AB0-B24A-03AD-BBD2-203288AF09DE}"/>
              </a:ext>
            </a:extLst>
          </p:cNvPr>
          <p:cNvSpPr txBox="1"/>
          <p:nvPr/>
        </p:nvSpPr>
        <p:spPr>
          <a:xfrm>
            <a:off x="1036575" y="4684582"/>
            <a:ext cx="16053238" cy="29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</a:pPr>
            <a:r>
              <a:rPr lang="en-IN" sz="2500" i="1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Evaluated model performance using standard metrics:</a:t>
            </a:r>
            <a:endParaRPr lang="en-IN" sz="2500" i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Accuracy: Measures overall model correctness.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Precision: Indicates the ratio of correctly predicted positive observations to the total predicted positive observations.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Recall: Reflects the proportion of actual positive instances that were correctly predicted.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 Score: Harmonic mean of precision and recall, providing a balanced evaluation metric.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42;p25">
            <a:extLst>
              <a:ext uri="{FF2B5EF4-FFF2-40B4-BE49-F238E27FC236}">
                <a16:creationId xmlns:a16="http://schemas.microsoft.com/office/drawing/2014/main" id="{AEFA600F-48FC-B645-1C5B-308CBF13DCB9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166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4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29" name="Google Shape;229;p1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4"/>
          <p:cNvSpPr txBox="1"/>
          <p:nvPr/>
        </p:nvSpPr>
        <p:spPr>
          <a:xfrm>
            <a:off x="1036575" y="2585247"/>
            <a:ext cx="15557326" cy="144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500" b="1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 Model Performance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Identified the BERT-LSTM model as the best performer with an accuracy of 91% and balanced precision and recall scores.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1170068" y="267153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Montserrat"/>
                <a:sym typeface="Montserrat"/>
              </a:rPr>
              <a:t>RESULTS</a:t>
            </a:r>
            <a:endParaRPr sz="6000" dirty="0"/>
          </a:p>
        </p:txBody>
      </p:sp>
      <p:cxnSp>
        <p:nvCxnSpPr>
          <p:cNvPr id="237" name="Google Shape;237;p14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542;p25">
            <a:extLst>
              <a:ext uri="{FF2B5EF4-FFF2-40B4-BE49-F238E27FC236}">
                <a16:creationId xmlns:a16="http://schemas.microsoft.com/office/drawing/2014/main" id="{31D321A3-3E2E-5D99-493D-C6E5EEC8A4B8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235;p14">
            <a:extLst>
              <a:ext uri="{FF2B5EF4-FFF2-40B4-BE49-F238E27FC236}">
                <a16:creationId xmlns:a16="http://schemas.microsoft.com/office/drawing/2014/main" id="{C441AEBE-D21B-D96B-A9C6-DD2372B90BA4}"/>
              </a:ext>
            </a:extLst>
          </p:cNvPr>
          <p:cNvSpPr txBox="1"/>
          <p:nvPr/>
        </p:nvSpPr>
        <p:spPr>
          <a:xfrm>
            <a:off x="1670585" y="9528957"/>
            <a:ext cx="15557326" cy="51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500" b="1" dirty="0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IN" sz="2500" b="1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 3                                                                                               Fig 4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78338-4F4F-E0A9-8D73-8CC9927D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75" y="4557729"/>
            <a:ext cx="6354062" cy="4744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222E0-8792-9ED0-2D57-90E057D97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367" y="4977270"/>
            <a:ext cx="9063301" cy="38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3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25"/>
          <p:cNvGrpSpPr/>
          <p:nvPr/>
        </p:nvGrpSpPr>
        <p:grpSpPr>
          <a:xfrm>
            <a:off x="0" y="1291076"/>
            <a:ext cx="18288000" cy="8995924"/>
            <a:chOff x="0" y="-38100"/>
            <a:chExt cx="4816593" cy="2369297"/>
          </a:xfrm>
        </p:grpSpPr>
        <p:sp>
          <p:nvSpPr>
            <p:cNvPr id="538" name="Google Shape;538;p25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539" name="Google Shape;539;p25"/>
            <p:cNvSpPr txBox="1"/>
            <p:nvPr/>
          </p:nvSpPr>
          <p:spPr>
            <a:xfrm>
              <a:off x="0" y="-38100"/>
              <a:ext cx="4816593" cy="2369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40" name="Google Shape;540;p25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25"/>
          <p:cNvCxnSpPr/>
          <p:nvPr/>
        </p:nvCxnSpPr>
        <p:spPr>
          <a:xfrm>
            <a:off x="1053330" y="5479172"/>
            <a:ext cx="1620597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25"/>
          <p:cNvSpPr/>
          <p:nvPr/>
        </p:nvSpPr>
        <p:spPr>
          <a:xfrm rot="2700000" flipH="1">
            <a:off x="12399154" y="5062169"/>
            <a:ext cx="899683" cy="894775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3" name="Google Shape;543;p25"/>
          <p:cNvSpPr/>
          <p:nvPr/>
        </p:nvSpPr>
        <p:spPr>
          <a:xfrm rot="2700000" flipH="1">
            <a:off x="16847870" y="5031785"/>
            <a:ext cx="899683" cy="894775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2" y="0"/>
                </a:moveTo>
                <a:lnTo>
                  <a:pt x="0" y="0"/>
                </a:lnTo>
                <a:lnTo>
                  <a:pt x="0" y="894775"/>
                </a:lnTo>
                <a:lnTo>
                  <a:pt x="899682" y="894775"/>
                </a:lnTo>
                <a:lnTo>
                  <a:pt x="89968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4" name="Google Shape;544;p25"/>
          <p:cNvSpPr/>
          <p:nvPr/>
        </p:nvSpPr>
        <p:spPr>
          <a:xfrm rot="2700000" flipH="1">
            <a:off x="15344679" y="5054328"/>
            <a:ext cx="899683" cy="894775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5" name="Google Shape;545;p25"/>
          <p:cNvSpPr/>
          <p:nvPr/>
        </p:nvSpPr>
        <p:spPr>
          <a:xfrm rot="2700000" flipH="1">
            <a:off x="13871917" y="5054329"/>
            <a:ext cx="899683" cy="894775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9" name="Google Shape;559;p25"/>
          <p:cNvSpPr txBox="1"/>
          <p:nvPr/>
        </p:nvSpPr>
        <p:spPr>
          <a:xfrm>
            <a:off x="1053225" y="1918966"/>
            <a:ext cx="16556858" cy="298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sarcasm detection system enhances the airline industry's ability to </a:t>
            </a:r>
            <a:r>
              <a:rPr lang="en-IN" sz="2500" kern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customer feedback accurately.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distinguishing sarcastic from genuine reviews, airlines can: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 customer service responses.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informed operational decisions.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Safeguard and enhance their reputation.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F4DB6-8BD5-92DC-010D-6604CA5FF5C8}"/>
              </a:ext>
            </a:extLst>
          </p:cNvPr>
          <p:cNvSpPr txBox="1"/>
          <p:nvPr/>
        </p:nvSpPr>
        <p:spPr>
          <a:xfrm>
            <a:off x="1009340" y="6153518"/>
            <a:ext cx="16249960" cy="284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500" i="1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IN" sz="2500" i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Addressing sarcasm in text data requires nuanced understanding and robust NLP techniques.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enhancements could involve integrating more advanced NLP models and expanding the dataset for broader coverage.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offers substantial benefits by aligning airline operations with genuine customer sentiments, ultimately improving service quality and customer satisfaction.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75;p22">
            <a:extLst>
              <a:ext uri="{FF2B5EF4-FFF2-40B4-BE49-F238E27FC236}">
                <a16:creationId xmlns:a16="http://schemas.microsoft.com/office/drawing/2014/main" id="{3C946453-B137-5FB0-512E-1121D64334BD}"/>
              </a:ext>
            </a:extLst>
          </p:cNvPr>
          <p:cNvSpPr txBox="1"/>
          <p:nvPr/>
        </p:nvSpPr>
        <p:spPr>
          <a:xfrm>
            <a:off x="1223999" y="231297"/>
            <a:ext cx="115531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6000" dirty="0"/>
          </a:p>
        </p:txBody>
      </p:sp>
      <p:sp>
        <p:nvSpPr>
          <p:cNvPr id="5" name="Google Shape;542;p25">
            <a:extLst>
              <a:ext uri="{FF2B5EF4-FFF2-40B4-BE49-F238E27FC236}">
                <a16:creationId xmlns:a16="http://schemas.microsoft.com/office/drawing/2014/main" id="{E9CB5803-F72C-BA84-63A8-9BF1F1DFAC5C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816310" cy="133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6"/>
          <p:cNvSpPr txBox="1"/>
          <p:nvPr/>
        </p:nvSpPr>
        <p:spPr>
          <a:xfrm>
            <a:off x="1028700" y="2186854"/>
            <a:ext cx="11394906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5000" dirty="0"/>
          </a:p>
        </p:txBody>
      </p:sp>
      <p:pic>
        <p:nvPicPr>
          <p:cNvPr id="566" name="Google Shape;5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022052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6"/>
          <p:cNvPicPr preferRelativeResize="0"/>
          <p:nvPr/>
        </p:nvPicPr>
        <p:blipFill rotWithShape="1">
          <a:blip r:embed="rId5">
            <a:alphaModFix/>
          </a:blip>
          <a:srcRect l="-320" r="320"/>
          <a:stretch/>
        </p:blipFill>
        <p:spPr>
          <a:xfrm>
            <a:off x="0" y="0"/>
            <a:ext cx="23816300" cy="1339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6793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2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172" name="Google Shape;172;p12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173" name="Google Shape;173;p12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2"/>
          <p:cNvSpPr txBox="1"/>
          <p:nvPr/>
        </p:nvSpPr>
        <p:spPr>
          <a:xfrm>
            <a:off x="1445560" y="191997"/>
            <a:ext cx="1375328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THE CONTENT?</a:t>
            </a:r>
            <a:endParaRPr lang="en-US" sz="6000" dirty="0"/>
          </a:p>
        </p:txBody>
      </p:sp>
      <p:sp>
        <p:nvSpPr>
          <p:cNvPr id="190" name="Google Shape;190;p12"/>
          <p:cNvSpPr txBox="1"/>
          <p:nvPr/>
        </p:nvSpPr>
        <p:spPr>
          <a:xfrm>
            <a:off x="1825287" y="2539301"/>
            <a:ext cx="7673388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Dataset Description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sz="35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endParaRPr lang="en-US" sz="350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3500" dirty="0">
              <a:solidFill>
                <a:schemeClr val="bg1"/>
              </a:solidFill>
            </a:endParaRPr>
          </a:p>
        </p:txBody>
      </p:sp>
      <p:cxnSp>
        <p:nvCxnSpPr>
          <p:cNvPr id="194" name="Google Shape;194;p12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542;p25">
            <a:extLst>
              <a:ext uri="{FF2B5EF4-FFF2-40B4-BE49-F238E27FC236}">
                <a16:creationId xmlns:a16="http://schemas.microsoft.com/office/drawing/2014/main" id="{D78234C1-C9C8-1012-A2E6-797A04974FC1}"/>
              </a:ext>
            </a:extLst>
          </p:cNvPr>
          <p:cNvSpPr/>
          <p:nvPr/>
        </p:nvSpPr>
        <p:spPr>
          <a:xfrm rot="21336926" flipH="1">
            <a:off x="513577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3"/>
          <p:cNvGrpSpPr/>
          <p:nvPr/>
        </p:nvGrpSpPr>
        <p:grpSpPr>
          <a:xfrm>
            <a:off x="0" y="-180826"/>
            <a:ext cx="11119757" cy="10493209"/>
            <a:chOff x="0" y="-47625"/>
            <a:chExt cx="2928660" cy="2763644"/>
          </a:xfrm>
        </p:grpSpPr>
        <p:sp>
          <p:nvSpPr>
            <p:cNvPr id="201" name="Google Shape;201;p13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202" name="Google Shape;202;p13"/>
            <p:cNvSpPr txBox="1"/>
            <p:nvPr/>
          </p:nvSpPr>
          <p:spPr>
            <a:xfrm>
              <a:off x="0" y="-47625"/>
              <a:ext cx="2928660" cy="276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3"/>
          <p:cNvSpPr txBox="1"/>
          <p:nvPr/>
        </p:nvSpPr>
        <p:spPr>
          <a:xfrm>
            <a:off x="1513257" y="144875"/>
            <a:ext cx="1174081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</a:t>
            </a:r>
            <a:endParaRPr sz="6000" dirty="0"/>
          </a:p>
        </p:txBody>
      </p:sp>
      <p:sp>
        <p:nvSpPr>
          <p:cNvPr id="214" name="Google Shape;214;p13"/>
          <p:cNvSpPr txBox="1"/>
          <p:nvPr/>
        </p:nvSpPr>
        <p:spPr>
          <a:xfrm>
            <a:off x="1106983" y="2565524"/>
            <a:ext cx="855929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Airlines receive numerous customer reviews daily These reviews provide valuable insights into customer experiences.</a:t>
            </a:r>
          </a:p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However, identifying sarcasm in these reviews is a significant challenge.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Sarcastic comments often carry the opposite meaning of what is explicitly stated.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IN" sz="2500" dirty="0">
              <a:solidFill>
                <a:schemeClr val="bg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 misinterpretation of sarcastic reviews can lead to several issues:</a:t>
            </a:r>
          </a:p>
        </p:txBody>
      </p:sp>
      <p:cxnSp>
        <p:nvCxnSpPr>
          <p:cNvPr id="215" name="Google Shape;215;p13"/>
          <p:cNvCxnSpPr/>
          <p:nvPr/>
        </p:nvCxnSpPr>
        <p:spPr>
          <a:xfrm rot="10800000">
            <a:off x="11110232" y="-2719417"/>
            <a:ext cx="0" cy="1857073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075" y="584200"/>
            <a:ext cx="15007923" cy="85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70573-431D-2084-1DE7-F7196044B897}"/>
              </a:ext>
            </a:extLst>
          </p:cNvPr>
          <p:cNvSpPr txBox="1"/>
          <p:nvPr/>
        </p:nvSpPr>
        <p:spPr>
          <a:xfrm>
            <a:off x="1641594" y="6693435"/>
            <a:ext cx="13306926" cy="48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Misguided Business Decisions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B8DCC-06B2-AF55-C7CF-88B0868E22C4}"/>
              </a:ext>
            </a:extLst>
          </p:cNvPr>
          <p:cNvSpPr txBox="1"/>
          <p:nvPr/>
        </p:nvSpPr>
        <p:spPr>
          <a:xfrm>
            <a:off x="1664368" y="9040346"/>
            <a:ext cx="13435262" cy="30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14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EA75-EC16-B25C-203A-5C85A18EF10A}"/>
              </a:ext>
            </a:extLst>
          </p:cNvPr>
          <p:cNvSpPr txBox="1"/>
          <p:nvPr/>
        </p:nvSpPr>
        <p:spPr>
          <a:xfrm>
            <a:off x="1664368" y="7218540"/>
            <a:ext cx="13371094" cy="1558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Reputation Damage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Poor Customer Service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542;p25">
            <a:extLst>
              <a:ext uri="{FF2B5EF4-FFF2-40B4-BE49-F238E27FC236}">
                <a16:creationId xmlns:a16="http://schemas.microsoft.com/office/drawing/2014/main" id="{5ED50B2C-92AC-3433-5CA4-E46175A46119}"/>
              </a:ext>
            </a:extLst>
          </p:cNvPr>
          <p:cNvSpPr/>
          <p:nvPr/>
        </p:nvSpPr>
        <p:spPr>
          <a:xfrm rot="21336926" flipH="1">
            <a:off x="585360" y="42047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3"/>
          <p:cNvGrpSpPr/>
          <p:nvPr/>
        </p:nvGrpSpPr>
        <p:grpSpPr>
          <a:xfrm>
            <a:off x="0" y="-180826"/>
            <a:ext cx="11119757" cy="10493209"/>
            <a:chOff x="0" y="-47625"/>
            <a:chExt cx="2928660" cy="2763644"/>
          </a:xfrm>
        </p:grpSpPr>
        <p:sp>
          <p:nvSpPr>
            <p:cNvPr id="201" name="Google Shape;201;p13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202" name="Google Shape;202;p13"/>
            <p:cNvSpPr txBox="1"/>
            <p:nvPr/>
          </p:nvSpPr>
          <p:spPr>
            <a:xfrm>
              <a:off x="0" y="-47625"/>
              <a:ext cx="2928660" cy="276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3"/>
          <p:cNvSpPr txBox="1"/>
          <p:nvPr/>
        </p:nvSpPr>
        <p:spPr>
          <a:xfrm>
            <a:off x="1545341" y="165939"/>
            <a:ext cx="1174081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  <a:endParaRPr sz="6000" dirty="0"/>
          </a:p>
        </p:txBody>
      </p:sp>
      <p:sp>
        <p:nvSpPr>
          <p:cNvPr id="214" name="Google Shape;214;p13"/>
          <p:cNvSpPr txBox="1"/>
          <p:nvPr/>
        </p:nvSpPr>
        <p:spPr>
          <a:xfrm>
            <a:off x="1106983" y="2565524"/>
            <a:ext cx="8559291" cy="182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To address this problem, we are developing an advanced sarcasm detection system. </a:t>
            </a:r>
            <a:endParaRPr lang="en-IN" sz="2500" dirty="0">
              <a:solidFill>
                <a:schemeClr val="bg1"/>
              </a:solidFill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 solution involves several key components: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2500" b="1" kern="100" dirty="0">
              <a:solidFill>
                <a:schemeClr val="bg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5" name="Google Shape;215;p13"/>
          <p:cNvCxnSpPr/>
          <p:nvPr/>
        </p:nvCxnSpPr>
        <p:spPr>
          <a:xfrm rot="10800000">
            <a:off x="11110232" y="-2719417"/>
            <a:ext cx="0" cy="1857073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075" y="584200"/>
            <a:ext cx="15007923" cy="85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B8DCC-06B2-AF55-C7CF-88B0868E22C4}"/>
              </a:ext>
            </a:extLst>
          </p:cNvPr>
          <p:cNvSpPr txBox="1"/>
          <p:nvPr/>
        </p:nvSpPr>
        <p:spPr>
          <a:xfrm>
            <a:off x="1664368" y="9040346"/>
            <a:ext cx="13435262" cy="30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14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6F663-169A-FE5F-E850-6F36DC35C057}"/>
              </a:ext>
            </a:extLst>
          </p:cNvPr>
          <p:cNvSpPr txBox="1"/>
          <p:nvPr/>
        </p:nvSpPr>
        <p:spPr>
          <a:xfrm>
            <a:off x="1664368" y="3937188"/>
            <a:ext cx="13371094" cy="202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</a:t>
            </a:r>
            <a:r>
              <a:rPr lang="en-IN" sz="2500" b="1" kern="1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Labelling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Model Training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and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5C415-750B-9226-B2AC-A503B9FCA96D}"/>
              </a:ext>
            </a:extLst>
          </p:cNvPr>
          <p:cNvSpPr txBox="1"/>
          <p:nvPr/>
        </p:nvSpPr>
        <p:spPr>
          <a:xfrm>
            <a:off x="1106983" y="6074263"/>
            <a:ext cx="13375178" cy="48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By accurately detecting sarcasm, airlines can: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A52AB-887B-72BC-D1C9-83B692EBC8E2}"/>
              </a:ext>
            </a:extLst>
          </p:cNvPr>
          <p:cNvSpPr txBox="1"/>
          <p:nvPr/>
        </p:nvSpPr>
        <p:spPr>
          <a:xfrm>
            <a:off x="1664368" y="6569200"/>
            <a:ext cx="13371094" cy="150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Improve Sentiment Analysis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Enhance Customer Service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Make Informed Decisions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542;p25">
            <a:extLst>
              <a:ext uri="{FF2B5EF4-FFF2-40B4-BE49-F238E27FC236}">
                <a16:creationId xmlns:a16="http://schemas.microsoft.com/office/drawing/2014/main" id="{6BBA2014-1B04-C7FD-F5F4-A4B0487E0DA6}"/>
              </a:ext>
            </a:extLst>
          </p:cNvPr>
          <p:cNvSpPr/>
          <p:nvPr/>
        </p:nvSpPr>
        <p:spPr>
          <a:xfrm rot="21336926" flipH="1">
            <a:off x="528530" y="42047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38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4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29" name="Google Shape;229;p1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4"/>
          <p:cNvSpPr txBox="1"/>
          <p:nvPr/>
        </p:nvSpPr>
        <p:spPr>
          <a:xfrm>
            <a:off x="1036575" y="2585247"/>
            <a:ext cx="1555732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dataset consists of 23,000 reviews from different airlines, </a:t>
            </a:r>
            <a:r>
              <a:rPr lang="en-IN" sz="2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sarcastic or non-sarcastic.</a:t>
            </a: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Each review provides insights into customer experiences with airline services, such as food, wi-fi, staff </a:t>
            </a:r>
            <a:r>
              <a:rPr lang="en-IN" sz="2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in-flight amenities, and overall satisfaction.</a:t>
            </a:r>
          </a:p>
        </p:txBody>
      </p:sp>
      <p:sp>
        <p:nvSpPr>
          <p:cNvPr id="236" name="Google Shape;236;p14"/>
          <p:cNvSpPr txBox="1"/>
          <p:nvPr/>
        </p:nvSpPr>
        <p:spPr>
          <a:xfrm>
            <a:off x="1170068" y="215193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DESCRIPTION</a:t>
            </a:r>
            <a:endParaRPr sz="6000" dirty="0"/>
          </a:p>
        </p:txBody>
      </p:sp>
      <p:cxnSp>
        <p:nvCxnSpPr>
          <p:cNvPr id="237" name="Google Shape;237;p14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3D7AB0-B24A-03AD-BBD2-203288AF09DE}"/>
              </a:ext>
            </a:extLst>
          </p:cNvPr>
          <p:cNvSpPr txBox="1"/>
          <p:nvPr/>
        </p:nvSpPr>
        <p:spPr>
          <a:xfrm>
            <a:off x="1351893" y="4881790"/>
            <a:ext cx="9419896" cy="343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5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Reviews:</a:t>
            </a:r>
            <a:endParaRPr lang="en-IN" sz="2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"Sure, I just love spending 6 hours on the tarmac."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Sarcastic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"The flight was delayed again, just perfect."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Sarcastic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 had a great time. The staff were kind."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IN" sz="25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Non-Sarcastic</a:t>
            </a:r>
          </a:p>
        </p:txBody>
      </p:sp>
      <p:sp>
        <p:nvSpPr>
          <p:cNvPr id="16" name="Google Shape;542;p25">
            <a:extLst>
              <a:ext uri="{FF2B5EF4-FFF2-40B4-BE49-F238E27FC236}">
                <a16:creationId xmlns:a16="http://schemas.microsoft.com/office/drawing/2014/main" id="{10496EFA-552E-7DEF-E83F-79BD4196581C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5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50" name="Google Shape;250;p15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51" name="Google Shape;251;p15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2" name="Google Shape;252;p15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5"/>
          <p:cNvCxnSpPr>
            <a:cxnSpLocks/>
          </p:cNvCxnSpPr>
          <p:nvPr/>
        </p:nvCxnSpPr>
        <p:spPr>
          <a:xfrm flipV="1">
            <a:off x="7637305" y="5028041"/>
            <a:ext cx="0" cy="328123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5"/>
          <p:cNvSpPr txBox="1"/>
          <p:nvPr/>
        </p:nvSpPr>
        <p:spPr>
          <a:xfrm>
            <a:off x="1102345" y="326819"/>
            <a:ext cx="132022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IN" sz="6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262" name="Google Shape;262;p15"/>
          <p:cNvSpPr txBox="1"/>
          <p:nvPr/>
        </p:nvSpPr>
        <p:spPr>
          <a:xfrm>
            <a:off x="3537949" y="9139907"/>
            <a:ext cx="4584125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Fig. 1</a:t>
            </a:r>
            <a:endParaRPr sz="2500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53AB0-8B47-EF9B-68ED-75448EF19B44}"/>
              </a:ext>
            </a:extLst>
          </p:cNvPr>
          <p:cNvSpPr txBox="1"/>
          <p:nvPr/>
        </p:nvSpPr>
        <p:spPr>
          <a:xfrm>
            <a:off x="1102345" y="2008600"/>
            <a:ext cx="14526126" cy="202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 bar chart was used to visualize the distribution of sarcastic and non-sarcastic reviews.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This visualization highlights the imbalance in the dataset.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Sarcastic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16,548 reviews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Non-Sarcastic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6,623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C51E9-57D9-7E3F-18F6-0392738E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45" y="4350602"/>
            <a:ext cx="4808323" cy="4662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22907-30F2-16B8-F854-F82C68FDE1FA}"/>
              </a:ext>
            </a:extLst>
          </p:cNvPr>
          <p:cNvSpPr txBox="1"/>
          <p:nvPr/>
        </p:nvSpPr>
        <p:spPr>
          <a:xfrm>
            <a:off x="11345368" y="9046629"/>
            <a:ext cx="14774778" cy="57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Fig. 2</a:t>
            </a:r>
            <a:endParaRPr lang="en-US" sz="2500" b="1" dirty="0"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18B3F3-9B87-8902-F704-2432EBD63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382" y="4268372"/>
            <a:ext cx="5897230" cy="4622681"/>
          </a:xfrm>
          <a:prstGeom prst="rect">
            <a:avLst/>
          </a:prstGeom>
        </p:spPr>
      </p:pic>
      <p:sp>
        <p:nvSpPr>
          <p:cNvPr id="16" name="Google Shape;542;p25">
            <a:extLst>
              <a:ext uri="{FF2B5EF4-FFF2-40B4-BE49-F238E27FC236}">
                <a16:creationId xmlns:a16="http://schemas.microsoft.com/office/drawing/2014/main" id="{FEBFFEDA-E1CA-9800-FE95-C936BE5B2A86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5"/>
          <p:cNvGrpSpPr/>
          <p:nvPr/>
        </p:nvGrpSpPr>
        <p:grpSpPr>
          <a:xfrm>
            <a:off x="0" y="1254911"/>
            <a:ext cx="18288000" cy="9032089"/>
            <a:chOff x="0" y="-47625"/>
            <a:chExt cx="4816593" cy="2378822"/>
          </a:xfrm>
        </p:grpSpPr>
        <p:sp>
          <p:nvSpPr>
            <p:cNvPr id="250" name="Google Shape;250;p15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251" name="Google Shape;251;p15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2" name="Google Shape;252;p15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5"/>
          <p:cNvSpPr txBox="1"/>
          <p:nvPr/>
        </p:nvSpPr>
        <p:spPr>
          <a:xfrm>
            <a:off x="1102345" y="326819"/>
            <a:ext cx="132022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IN" sz="6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262" name="Google Shape;262;p15"/>
          <p:cNvSpPr txBox="1"/>
          <p:nvPr/>
        </p:nvSpPr>
        <p:spPr>
          <a:xfrm>
            <a:off x="3537949" y="9139907"/>
            <a:ext cx="4584125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Fig. 3</a:t>
            </a:r>
            <a:endParaRPr sz="2500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53AB0-8B47-EF9B-68ED-75448EF19B44}"/>
              </a:ext>
            </a:extLst>
          </p:cNvPr>
          <p:cNvSpPr txBox="1"/>
          <p:nvPr/>
        </p:nvSpPr>
        <p:spPr>
          <a:xfrm>
            <a:off x="1102345" y="2008600"/>
            <a:ext cx="14526126" cy="1920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 bar chart was used to visualize training and testing data distribution. Fig. 3 shows the visual distribution.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Training set: 15947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b="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Non-Sarcastic set</a:t>
            </a:r>
            <a:r>
              <a:rPr lang="en-IN" sz="25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4000</a:t>
            </a:r>
          </a:p>
        </p:txBody>
      </p:sp>
      <p:sp>
        <p:nvSpPr>
          <p:cNvPr id="16" name="Google Shape;542;p25">
            <a:extLst>
              <a:ext uri="{FF2B5EF4-FFF2-40B4-BE49-F238E27FC236}">
                <a16:creationId xmlns:a16="http://schemas.microsoft.com/office/drawing/2014/main" id="{FEBFFEDA-E1CA-9800-FE95-C936BE5B2A86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01C72-316C-3EDC-4C27-39B9E69C3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26" y="3953814"/>
            <a:ext cx="6361253" cy="51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27"/>
          <p:cNvGrpSpPr/>
          <p:nvPr/>
        </p:nvGrpSpPr>
        <p:grpSpPr>
          <a:xfrm>
            <a:off x="0" y="1291076"/>
            <a:ext cx="18288000" cy="8995924"/>
            <a:chOff x="0" y="-38100"/>
            <a:chExt cx="4816593" cy="2369297"/>
          </a:xfrm>
        </p:grpSpPr>
        <p:sp>
          <p:nvSpPr>
            <p:cNvPr id="583" name="Google Shape;583;p27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  <a:ln>
              <a:noFill/>
            </a:ln>
          </p:spPr>
        </p:sp>
        <p:sp>
          <p:nvSpPr>
            <p:cNvPr id="584" name="Google Shape;584;p27"/>
            <p:cNvSpPr txBox="1"/>
            <p:nvPr/>
          </p:nvSpPr>
          <p:spPr>
            <a:xfrm>
              <a:off x="0" y="-38100"/>
              <a:ext cx="4816593" cy="2369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7" name="Google Shape;587;p27"/>
          <p:cNvCxnSpPr/>
          <p:nvPr/>
        </p:nvCxnSpPr>
        <p:spPr>
          <a:xfrm>
            <a:off x="0" y="1426212"/>
            <a:ext cx="1857073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6A8FE3-2AB4-5DE8-857B-A4AF59E2F1A1}"/>
              </a:ext>
            </a:extLst>
          </p:cNvPr>
          <p:cNvSpPr txBox="1"/>
          <p:nvPr/>
        </p:nvSpPr>
        <p:spPr>
          <a:xfrm>
            <a:off x="1043902" y="291169"/>
            <a:ext cx="135956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6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74E2F-A66D-6910-2363-1985D402ACD1}"/>
              </a:ext>
            </a:extLst>
          </p:cNvPr>
          <p:cNvSpPr txBox="1"/>
          <p:nvPr/>
        </p:nvSpPr>
        <p:spPr>
          <a:xfrm>
            <a:off x="635871" y="2084756"/>
            <a:ext cx="116305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A Subset of the dataset (About 18000) is taken to clean and prepare the data for </a:t>
            </a:r>
            <a:r>
              <a:rPr lang="en-IN" sz="2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modeling</a:t>
            </a:r>
            <a:r>
              <a:rPr lang="en-IN" sz="2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grpSp>
        <p:nvGrpSpPr>
          <p:cNvPr id="27" name="Google Shape;281;p16">
            <a:extLst>
              <a:ext uri="{FF2B5EF4-FFF2-40B4-BE49-F238E27FC236}">
                <a16:creationId xmlns:a16="http://schemas.microsoft.com/office/drawing/2014/main" id="{A02800AD-598A-18F4-4DCD-91BBE5AFE102}"/>
              </a:ext>
            </a:extLst>
          </p:cNvPr>
          <p:cNvGrpSpPr/>
          <p:nvPr/>
        </p:nvGrpSpPr>
        <p:grpSpPr>
          <a:xfrm>
            <a:off x="2550695" y="3300574"/>
            <a:ext cx="6145403" cy="6187425"/>
            <a:chOff x="0" y="-28575"/>
            <a:chExt cx="1522240" cy="1925108"/>
          </a:xfrm>
        </p:grpSpPr>
        <p:sp>
          <p:nvSpPr>
            <p:cNvPr id="28" name="Google Shape;282;p16">
              <a:extLst>
                <a:ext uri="{FF2B5EF4-FFF2-40B4-BE49-F238E27FC236}">
                  <a16:creationId xmlns:a16="http://schemas.microsoft.com/office/drawing/2014/main" id="{41D9E537-E332-0143-28F3-905284AB76A6}"/>
                </a:ext>
              </a:extLst>
            </p:cNvPr>
            <p:cNvSpPr/>
            <p:nvPr/>
          </p:nvSpPr>
          <p:spPr>
            <a:xfrm>
              <a:off x="0" y="0"/>
              <a:ext cx="1522240" cy="1896533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" name="Google Shape;283;p16">
              <a:extLst>
                <a:ext uri="{FF2B5EF4-FFF2-40B4-BE49-F238E27FC236}">
                  <a16:creationId xmlns:a16="http://schemas.microsoft.com/office/drawing/2014/main" id="{B09C3AE0-2BBF-E78E-1EED-DBE93C9BE36C}"/>
                </a:ext>
              </a:extLst>
            </p:cNvPr>
            <p:cNvSpPr txBox="1"/>
            <p:nvPr/>
          </p:nvSpPr>
          <p:spPr>
            <a:xfrm>
              <a:off x="0" y="-28575"/>
              <a:ext cx="1522240" cy="192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84;p16">
            <a:extLst>
              <a:ext uri="{FF2B5EF4-FFF2-40B4-BE49-F238E27FC236}">
                <a16:creationId xmlns:a16="http://schemas.microsoft.com/office/drawing/2014/main" id="{F441A403-8312-5DEA-E160-E81469A9C0F6}"/>
              </a:ext>
            </a:extLst>
          </p:cNvPr>
          <p:cNvGrpSpPr/>
          <p:nvPr/>
        </p:nvGrpSpPr>
        <p:grpSpPr>
          <a:xfrm>
            <a:off x="9376090" y="3300574"/>
            <a:ext cx="6145403" cy="6187425"/>
            <a:chOff x="0" y="-28575"/>
            <a:chExt cx="1522240" cy="1925108"/>
          </a:xfrm>
        </p:grpSpPr>
        <p:sp>
          <p:nvSpPr>
            <p:cNvPr id="31" name="Google Shape;285;p16">
              <a:extLst>
                <a:ext uri="{FF2B5EF4-FFF2-40B4-BE49-F238E27FC236}">
                  <a16:creationId xmlns:a16="http://schemas.microsoft.com/office/drawing/2014/main" id="{213F130D-3B61-C877-277B-D0AD2F47CBD2}"/>
                </a:ext>
              </a:extLst>
            </p:cNvPr>
            <p:cNvSpPr/>
            <p:nvPr/>
          </p:nvSpPr>
          <p:spPr>
            <a:xfrm>
              <a:off x="0" y="0"/>
              <a:ext cx="1522240" cy="1896533"/>
            </a:xfrm>
            <a:custGeom>
              <a:avLst/>
              <a:gdLst/>
              <a:ahLst/>
              <a:cxnLst/>
              <a:rect l="l" t="t" r="r" b="b"/>
              <a:pathLst>
                <a:path w="1522240" h="1896533" extrusionOk="0">
                  <a:moveTo>
                    <a:pt x="0" y="0"/>
                  </a:moveTo>
                  <a:lnTo>
                    <a:pt x="1522240" y="0"/>
                  </a:lnTo>
                  <a:lnTo>
                    <a:pt x="152224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" name="Google Shape;286;p16">
              <a:extLst>
                <a:ext uri="{FF2B5EF4-FFF2-40B4-BE49-F238E27FC236}">
                  <a16:creationId xmlns:a16="http://schemas.microsoft.com/office/drawing/2014/main" id="{EA8FB717-88C1-8DEC-3B60-918E3651C5BF}"/>
                </a:ext>
              </a:extLst>
            </p:cNvPr>
            <p:cNvSpPr txBox="1"/>
            <p:nvPr/>
          </p:nvSpPr>
          <p:spPr>
            <a:xfrm>
              <a:off x="0" y="-28575"/>
              <a:ext cx="1522240" cy="192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293;p16">
            <a:extLst>
              <a:ext uri="{FF2B5EF4-FFF2-40B4-BE49-F238E27FC236}">
                <a16:creationId xmlns:a16="http://schemas.microsoft.com/office/drawing/2014/main" id="{3C344D3A-87E8-3C55-C3DD-1040885DCB3D}"/>
              </a:ext>
            </a:extLst>
          </p:cNvPr>
          <p:cNvSpPr txBox="1"/>
          <p:nvPr/>
        </p:nvSpPr>
        <p:spPr>
          <a:xfrm>
            <a:off x="3096012" y="3850095"/>
            <a:ext cx="51198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5000" dirty="0"/>
          </a:p>
        </p:txBody>
      </p:sp>
      <p:sp>
        <p:nvSpPr>
          <p:cNvPr id="34" name="Google Shape;294;p16">
            <a:extLst>
              <a:ext uri="{FF2B5EF4-FFF2-40B4-BE49-F238E27FC236}">
                <a16:creationId xmlns:a16="http://schemas.microsoft.com/office/drawing/2014/main" id="{0BBAA392-163F-8CD0-79C7-21A1023EF439}"/>
              </a:ext>
            </a:extLst>
          </p:cNvPr>
          <p:cNvSpPr txBox="1"/>
          <p:nvPr/>
        </p:nvSpPr>
        <p:spPr>
          <a:xfrm>
            <a:off x="9884729" y="3850095"/>
            <a:ext cx="51698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Preprocessing</a:t>
            </a:r>
            <a:endParaRPr sz="5000" dirty="0"/>
          </a:p>
        </p:txBody>
      </p:sp>
      <p:sp>
        <p:nvSpPr>
          <p:cNvPr id="35" name="Google Shape;295;p16">
            <a:extLst>
              <a:ext uri="{FF2B5EF4-FFF2-40B4-BE49-F238E27FC236}">
                <a16:creationId xmlns:a16="http://schemas.microsoft.com/office/drawing/2014/main" id="{0B91FD19-53E6-0957-1972-E665F54324CD}"/>
              </a:ext>
            </a:extLst>
          </p:cNvPr>
          <p:cNvSpPr txBox="1"/>
          <p:nvPr/>
        </p:nvSpPr>
        <p:spPr>
          <a:xfrm>
            <a:off x="3107829" y="5262318"/>
            <a:ext cx="5108027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Removal of HTML tags, URLs, mentions, and hashtags.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Elimination of special characters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Conversion to lowercase.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Removal of </a:t>
            </a:r>
            <a:r>
              <a:rPr lang="en-IN" sz="2500" kern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focus on relevant text content.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296;p16">
            <a:extLst>
              <a:ext uri="{FF2B5EF4-FFF2-40B4-BE49-F238E27FC236}">
                <a16:creationId xmlns:a16="http://schemas.microsoft.com/office/drawing/2014/main" id="{F52D80B1-0D73-E472-3706-22228BD85632}"/>
              </a:ext>
            </a:extLst>
          </p:cNvPr>
          <p:cNvSpPr txBox="1"/>
          <p:nvPr/>
        </p:nvSpPr>
        <p:spPr>
          <a:xfrm>
            <a:off x="9884729" y="5262317"/>
            <a:ext cx="5169888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Utilized BERT Tokenizer for efficient text tokenization.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Employed Word2Vec to convert words into vector representations.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5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label encoding to convert categorical labels into numerical format.</a:t>
            </a:r>
            <a:endParaRPr lang="en-IN" sz="25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542;p25">
            <a:extLst>
              <a:ext uri="{FF2B5EF4-FFF2-40B4-BE49-F238E27FC236}">
                <a16:creationId xmlns:a16="http://schemas.microsoft.com/office/drawing/2014/main" id="{1BAA3433-AECE-ECFA-F425-F1CEC909A5E9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7"/>
          <p:cNvGrpSpPr/>
          <p:nvPr/>
        </p:nvGrpSpPr>
        <p:grpSpPr>
          <a:xfrm>
            <a:off x="10740" y="-206209"/>
            <a:ext cx="11119757" cy="10493209"/>
            <a:chOff x="0" y="-47625"/>
            <a:chExt cx="2928660" cy="2763644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 extrusionOk="0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304" name="Google Shape;304;p17"/>
            <p:cNvSpPr txBox="1"/>
            <p:nvPr/>
          </p:nvSpPr>
          <p:spPr>
            <a:xfrm>
              <a:off x="0" y="-47625"/>
              <a:ext cx="2928660" cy="2763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0" name="Google Shape;310;p17"/>
          <p:cNvCxnSpPr/>
          <p:nvPr/>
        </p:nvCxnSpPr>
        <p:spPr>
          <a:xfrm rot="10800000">
            <a:off x="11110232" y="-2719417"/>
            <a:ext cx="0" cy="1857073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17"/>
          <p:cNvSpPr txBox="1"/>
          <p:nvPr/>
        </p:nvSpPr>
        <p:spPr>
          <a:xfrm>
            <a:off x="1140066" y="267472"/>
            <a:ext cx="99904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Montserrat"/>
                <a:sym typeface="Montserrat"/>
              </a:rPr>
              <a:t>DATA PREPROCESSING</a:t>
            </a:r>
            <a:endParaRPr sz="6000" dirty="0"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158" y="3692831"/>
            <a:ext cx="11341768" cy="6594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D267ED-1546-4090-C447-5D63CA110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03" y="2517254"/>
            <a:ext cx="10202774" cy="60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Handling Imbalanced Data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SMOTE (Synthetic Minority Over-sampling Technique) to create synthetic samples of the minority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working of the tokenizer and vectorizer and their advantages: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 tokenizer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converts text into lowercase, splits the words, handles special characters, and handles out-of-vocabulary words by using Sub-word tokenization.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Word2vec vectorizer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 a two-layer neural network that processes text by converting words into numerical vectors.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1" name="Google Shape;542;p25">
            <a:extLst>
              <a:ext uri="{FF2B5EF4-FFF2-40B4-BE49-F238E27FC236}">
                <a16:creationId xmlns:a16="http://schemas.microsoft.com/office/drawing/2014/main" id="{3A1C38EF-9651-2030-1786-60708FC9486A}"/>
              </a:ext>
            </a:extLst>
          </p:cNvPr>
          <p:cNvSpPr/>
          <p:nvPr/>
        </p:nvSpPr>
        <p:spPr>
          <a:xfrm rot="21336926" flipH="1">
            <a:off x="306289" y="499396"/>
            <a:ext cx="714059" cy="643511"/>
          </a:xfrm>
          <a:custGeom>
            <a:avLst/>
            <a:gdLst/>
            <a:ahLst/>
            <a:cxnLst/>
            <a:rect l="l" t="t" r="r" b="b"/>
            <a:pathLst>
              <a:path w="899683" h="894775" extrusionOk="0">
                <a:moveTo>
                  <a:pt x="899683" y="0"/>
                </a:moveTo>
                <a:lnTo>
                  <a:pt x="0" y="0"/>
                </a:lnTo>
                <a:lnTo>
                  <a:pt x="0" y="894775"/>
                </a:lnTo>
                <a:lnTo>
                  <a:pt x="899683" y="894775"/>
                </a:lnTo>
                <a:lnTo>
                  <a:pt x="8996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Airline Business Plan Presentation">
  <a:themeElements>
    <a:clrScheme name="Office">
      <a:dk1>
        <a:srgbClr val="000000"/>
      </a:dk1>
      <a:lt1>
        <a:srgbClr val="FFFFFF"/>
      </a:lt1>
      <a:dk2>
        <a:srgbClr val="072B3E"/>
      </a:dk2>
      <a:lt2>
        <a:srgbClr val="0D70A0"/>
      </a:lt2>
      <a:accent1>
        <a:srgbClr val="036C9B"/>
      </a:accent1>
      <a:accent2>
        <a:srgbClr val="056793"/>
      </a:accent2>
      <a:accent3>
        <a:srgbClr val="FFFFFF"/>
      </a:accent3>
      <a:accent4>
        <a:srgbClr val="888888"/>
      </a:accent4>
      <a:accent5>
        <a:srgbClr val="666666"/>
      </a:accent5>
      <a:accent6>
        <a:srgbClr val="FFFFFF"/>
      </a:accent6>
      <a:hlink>
        <a:srgbClr val="072B3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724</Words>
  <Application>Microsoft Office PowerPoint</Application>
  <PresentationFormat>Custom</PresentationFormat>
  <Paragraphs>103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Times New Roman</vt:lpstr>
      <vt:lpstr>Open Sans</vt:lpstr>
      <vt:lpstr>Symbol</vt:lpstr>
      <vt:lpstr>Montserrat</vt:lpstr>
      <vt:lpstr>Calibri</vt:lpstr>
      <vt:lpstr>Arial</vt:lpstr>
      <vt:lpstr>Airline Business Plan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prajna asritha</cp:lastModifiedBy>
  <cp:revision>1</cp:revision>
  <dcterms:modified xsi:type="dcterms:W3CDTF">2024-07-18T13:03:24Z</dcterms:modified>
</cp:coreProperties>
</file>